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57" d="100"/>
          <a:sy n="57" d="100"/>
        </p:scale>
        <p:origin x="6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resh Kumar" userId="c40c3c1f43e766ba" providerId="LiveId" clId="{55A4BE05-8F7E-4096-A333-51F998CC89BF}"/>
    <pc:docChg chg="custSel modSld">
      <pc:chgData name="Suresh Kumar" userId="c40c3c1f43e766ba" providerId="LiveId" clId="{55A4BE05-8F7E-4096-A333-51F998CC89BF}" dt="2022-12-22T19:49:45.428" v="30" actId="14100"/>
      <pc:docMkLst>
        <pc:docMk/>
      </pc:docMkLst>
      <pc:sldChg chg="addSp delSp modSp mod">
        <pc:chgData name="Suresh Kumar" userId="c40c3c1f43e766ba" providerId="LiveId" clId="{55A4BE05-8F7E-4096-A333-51F998CC89BF}" dt="2022-12-22T19:49:45.428" v="30" actId="14100"/>
        <pc:sldMkLst>
          <pc:docMk/>
          <pc:sldMk cId="2459111764" sldId="256"/>
        </pc:sldMkLst>
        <pc:spChg chg="mod ord">
          <ac:chgData name="Suresh Kumar" userId="c40c3c1f43e766ba" providerId="LiveId" clId="{55A4BE05-8F7E-4096-A333-51F998CC89BF}" dt="2022-12-22T19:49:45.428" v="30" actId="14100"/>
          <ac:spMkLst>
            <pc:docMk/>
            <pc:sldMk cId="2459111764" sldId="256"/>
            <ac:spMk id="2" creationId="{563439D6-1EED-B49F-9B10-F29F056FC460}"/>
          </ac:spMkLst>
        </pc:spChg>
        <pc:spChg chg="del">
          <ac:chgData name="Suresh Kumar" userId="c40c3c1f43e766ba" providerId="LiveId" clId="{55A4BE05-8F7E-4096-A333-51F998CC89BF}" dt="2022-12-22T19:49:21.612" v="22" actId="26606"/>
          <ac:spMkLst>
            <pc:docMk/>
            <pc:sldMk cId="2459111764" sldId="256"/>
            <ac:spMk id="8" creationId="{0C5012CC-71C4-4FA0-9F88-477BB5EA396D}"/>
          </ac:spMkLst>
        </pc:spChg>
        <pc:spChg chg="del">
          <ac:chgData name="Suresh Kumar" userId="c40c3c1f43e766ba" providerId="LiveId" clId="{55A4BE05-8F7E-4096-A333-51F998CC89BF}" dt="2022-12-22T19:49:21.612" v="22" actId="26606"/>
          <ac:spMkLst>
            <pc:docMk/>
            <pc:sldMk cId="2459111764" sldId="256"/>
            <ac:spMk id="10" creationId="{13A48C6C-3CC4-4EE5-A773-EC1EB7F59CD4}"/>
          </ac:spMkLst>
        </pc:spChg>
        <pc:spChg chg="del">
          <ac:chgData name="Suresh Kumar" userId="c40c3c1f43e766ba" providerId="LiveId" clId="{55A4BE05-8F7E-4096-A333-51F998CC89BF}" dt="2022-12-22T19:49:21.612" v="22" actId="26606"/>
          <ac:spMkLst>
            <pc:docMk/>
            <pc:sldMk cId="2459111764" sldId="256"/>
            <ac:spMk id="12" creationId="{A6FC486F-EE17-4AB5-AFD2-50FD675AEFB7}"/>
          </ac:spMkLst>
        </pc:spChg>
        <pc:spChg chg="add">
          <ac:chgData name="Suresh Kumar" userId="c40c3c1f43e766ba" providerId="LiveId" clId="{55A4BE05-8F7E-4096-A333-51F998CC89BF}" dt="2022-12-22T19:49:21.612" v="22" actId="26606"/>
          <ac:spMkLst>
            <pc:docMk/>
            <pc:sldMk cId="2459111764" sldId="256"/>
            <ac:spMk id="19" creationId="{B2982DBE-6420-45BB-8DFB-E034CF15EC75}"/>
          </ac:spMkLst>
        </pc:spChg>
        <pc:spChg chg="add">
          <ac:chgData name="Suresh Kumar" userId="c40c3c1f43e766ba" providerId="LiveId" clId="{55A4BE05-8F7E-4096-A333-51F998CC89BF}" dt="2022-12-22T19:49:21.612" v="22" actId="26606"/>
          <ac:spMkLst>
            <pc:docMk/>
            <pc:sldMk cId="2459111764" sldId="256"/>
            <ac:spMk id="21" creationId="{86247B4D-AF5F-47E0-A726-02F7414ACF9C}"/>
          </ac:spMkLst>
        </pc:spChg>
        <pc:spChg chg="add">
          <ac:chgData name="Suresh Kumar" userId="c40c3c1f43e766ba" providerId="LiveId" clId="{55A4BE05-8F7E-4096-A333-51F998CC89BF}" dt="2022-12-22T19:49:21.612" v="22" actId="26606"/>
          <ac:spMkLst>
            <pc:docMk/>
            <pc:sldMk cId="2459111764" sldId="256"/>
            <ac:spMk id="23" creationId="{F489C2E0-4895-4B72-85EA-7EE9FAFFDC7E}"/>
          </ac:spMkLst>
        </pc:spChg>
        <pc:spChg chg="add">
          <ac:chgData name="Suresh Kumar" userId="c40c3c1f43e766ba" providerId="LiveId" clId="{55A4BE05-8F7E-4096-A333-51F998CC89BF}" dt="2022-12-22T19:49:21.612" v="22" actId="26606"/>
          <ac:spMkLst>
            <pc:docMk/>
            <pc:sldMk cId="2459111764" sldId="256"/>
            <ac:spMk id="25" creationId="{D54A1C44-5D65-485E-98E5-2F7C9A431C97}"/>
          </ac:spMkLst>
        </pc:spChg>
        <pc:picChg chg="mod">
          <ac:chgData name="Suresh Kumar" userId="c40c3c1f43e766ba" providerId="LiveId" clId="{55A4BE05-8F7E-4096-A333-51F998CC89BF}" dt="2022-12-22T19:49:21.612" v="22" actId="26606"/>
          <ac:picMkLst>
            <pc:docMk/>
            <pc:sldMk cId="2459111764" sldId="256"/>
            <ac:picMk id="4" creationId="{44417AC2-9FD3-0714-DC5D-B5827D9E748C}"/>
          </ac:picMkLst>
        </pc:picChg>
        <pc:cxnChg chg="del">
          <ac:chgData name="Suresh Kumar" userId="c40c3c1f43e766ba" providerId="LiveId" clId="{55A4BE05-8F7E-4096-A333-51F998CC89BF}" dt="2022-12-22T19:49:21.612" v="22" actId="26606"/>
          <ac:cxnSpMkLst>
            <pc:docMk/>
            <pc:sldMk cId="2459111764" sldId="256"/>
            <ac:cxnSpMk id="14" creationId="{76BCE0AD-4A3C-4FDB-8E9D-2C3827AD7A92}"/>
          </ac:cxnSpMkLst>
        </pc:cxnChg>
        <pc:cxnChg chg="add">
          <ac:chgData name="Suresh Kumar" userId="c40c3c1f43e766ba" providerId="LiveId" clId="{55A4BE05-8F7E-4096-A333-51F998CC89BF}" dt="2022-12-22T19:49:21.612" v="22" actId="26606"/>
          <ac:cxnSpMkLst>
            <pc:docMk/>
            <pc:sldMk cId="2459111764" sldId="256"/>
            <ac:cxnSpMk id="27" creationId="{E2BB9DAB-99B4-4825-ACDD-48118C4F5BD7}"/>
          </ac:cxnSpMkLst>
        </pc:cxn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33C97F-A578-4AB1-819B-87BE955DCCFD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537D1AF-EAE3-40C4-9AC8-4CB7C8139A63}">
      <dgm:prSet/>
      <dgm:spPr/>
      <dgm:t>
        <a:bodyPr/>
        <a:lstStyle/>
        <a:p>
          <a:r>
            <a:rPr lang="en-GB"/>
            <a:t>Based on history, physical examination including per rectal examination, X ray abdomen/ Ultra sonogram</a:t>
          </a:r>
          <a:endParaRPr lang="en-US"/>
        </a:p>
      </dgm:t>
    </dgm:pt>
    <dgm:pt modelId="{FD759EB9-A3F4-4378-9083-498F7E6FB1ED}" type="parTrans" cxnId="{3D5EC16A-8AA6-4A63-BDC9-DC246F7E94F9}">
      <dgm:prSet/>
      <dgm:spPr/>
      <dgm:t>
        <a:bodyPr/>
        <a:lstStyle/>
        <a:p>
          <a:endParaRPr lang="en-US"/>
        </a:p>
      </dgm:t>
    </dgm:pt>
    <dgm:pt modelId="{714B1C5B-25F3-4E9D-93A4-74C0454D4EA2}" type="sibTrans" cxnId="{3D5EC16A-8AA6-4A63-BDC9-DC246F7E94F9}">
      <dgm:prSet/>
      <dgm:spPr/>
      <dgm:t>
        <a:bodyPr/>
        <a:lstStyle/>
        <a:p>
          <a:endParaRPr lang="en-US"/>
        </a:p>
      </dgm:t>
    </dgm:pt>
    <dgm:pt modelId="{0A843FC3-4A1F-439B-92E4-B33967C2EA60}">
      <dgm:prSet/>
      <dgm:spPr/>
      <dgm:t>
        <a:bodyPr/>
        <a:lstStyle/>
        <a:p>
          <a:r>
            <a:rPr lang="en-IN"/>
            <a:t>History </a:t>
          </a:r>
          <a:endParaRPr lang="en-US"/>
        </a:p>
      </dgm:t>
    </dgm:pt>
    <dgm:pt modelId="{0BC03998-5986-4164-9018-0E7EB8D5FAD1}" type="parTrans" cxnId="{C60E60F4-36A3-4CE6-9B63-55FA0C715BDD}">
      <dgm:prSet/>
      <dgm:spPr/>
      <dgm:t>
        <a:bodyPr/>
        <a:lstStyle/>
        <a:p>
          <a:endParaRPr lang="en-US"/>
        </a:p>
      </dgm:t>
    </dgm:pt>
    <dgm:pt modelId="{20BC8ED2-05B9-44F6-99FC-A14FA52430E0}" type="sibTrans" cxnId="{C60E60F4-36A3-4CE6-9B63-55FA0C715BDD}">
      <dgm:prSet/>
      <dgm:spPr/>
      <dgm:t>
        <a:bodyPr/>
        <a:lstStyle/>
        <a:p>
          <a:endParaRPr lang="en-US"/>
        </a:p>
      </dgm:t>
    </dgm:pt>
    <dgm:pt modelId="{F6E5B477-F70E-45C6-B409-83910061F7A4}">
      <dgm:prSet/>
      <dgm:spPr/>
      <dgm:t>
        <a:bodyPr/>
        <a:lstStyle/>
        <a:p>
          <a:r>
            <a:rPr lang="en-IN" dirty="0"/>
            <a:t>medication history</a:t>
          </a:r>
          <a:endParaRPr lang="en-US" dirty="0"/>
        </a:p>
      </dgm:t>
    </dgm:pt>
    <dgm:pt modelId="{D64D0E95-65E9-4E91-B95D-4A77B43584C2}" type="parTrans" cxnId="{A52C4284-49B5-4D5F-91D4-70BAC1A5D2B6}">
      <dgm:prSet/>
      <dgm:spPr/>
      <dgm:t>
        <a:bodyPr/>
        <a:lstStyle/>
        <a:p>
          <a:endParaRPr lang="en-US"/>
        </a:p>
      </dgm:t>
    </dgm:pt>
    <dgm:pt modelId="{4AFABD5D-6235-4CFA-BA7F-0570569F95CF}" type="sibTrans" cxnId="{A52C4284-49B5-4D5F-91D4-70BAC1A5D2B6}">
      <dgm:prSet/>
      <dgm:spPr/>
      <dgm:t>
        <a:bodyPr/>
        <a:lstStyle/>
        <a:p>
          <a:endParaRPr lang="en-US"/>
        </a:p>
      </dgm:t>
    </dgm:pt>
    <dgm:pt modelId="{6A59EEA1-BBE3-47CC-B767-4FDDA3E09DD7}">
      <dgm:prSet/>
      <dgm:spPr/>
      <dgm:t>
        <a:bodyPr/>
        <a:lstStyle/>
        <a:p>
          <a:r>
            <a:rPr lang="en-IN" dirty="0"/>
            <a:t>day and time of last bowel movement</a:t>
          </a:r>
          <a:endParaRPr lang="en-US" dirty="0"/>
        </a:p>
      </dgm:t>
    </dgm:pt>
    <dgm:pt modelId="{5359CC41-92D5-4DE6-AC32-F99A8A4516C3}" type="parTrans" cxnId="{F2D780B6-C6BF-4719-A51F-4637FB2C6A4A}">
      <dgm:prSet/>
      <dgm:spPr/>
      <dgm:t>
        <a:bodyPr/>
        <a:lstStyle/>
        <a:p>
          <a:endParaRPr lang="en-US"/>
        </a:p>
      </dgm:t>
    </dgm:pt>
    <dgm:pt modelId="{324D0A93-3044-4A0E-ADF5-D0A5C77128B9}" type="sibTrans" cxnId="{F2D780B6-C6BF-4719-A51F-4637FB2C6A4A}">
      <dgm:prSet/>
      <dgm:spPr/>
      <dgm:t>
        <a:bodyPr/>
        <a:lstStyle/>
        <a:p>
          <a:endParaRPr lang="en-US"/>
        </a:p>
      </dgm:t>
    </dgm:pt>
    <dgm:pt modelId="{4FA41C96-45D2-441D-AF67-CA15EBFB9132}">
      <dgm:prSet/>
      <dgm:spPr/>
      <dgm:t>
        <a:bodyPr/>
        <a:lstStyle/>
        <a:p>
          <a:r>
            <a:rPr lang="en-IN"/>
            <a:t>consistency of stool</a:t>
          </a:r>
          <a:endParaRPr lang="en-US"/>
        </a:p>
      </dgm:t>
    </dgm:pt>
    <dgm:pt modelId="{DFB4863E-0874-4064-8BBB-F48B7485372A}" type="parTrans" cxnId="{A672260A-2766-465F-A1BA-C5903E878D7B}">
      <dgm:prSet/>
      <dgm:spPr/>
      <dgm:t>
        <a:bodyPr/>
        <a:lstStyle/>
        <a:p>
          <a:endParaRPr lang="en-US"/>
        </a:p>
      </dgm:t>
    </dgm:pt>
    <dgm:pt modelId="{63CDB7DC-D13F-4CE1-A48F-A8B977FAAC46}" type="sibTrans" cxnId="{A672260A-2766-465F-A1BA-C5903E878D7B}">
      <dgm:prSet/>
      <dgm:spPr/>
      <dgm:t>
        <a:bodyPr/>
        <a:lstStyle/>
        <a:p>
          <a:endParaRPr lang="en-US"/>
        </a:p>
      </dgm:t>
    </dgm:pt>
    <dgm:pt modelId="{076A88D1-DC35-4C7A-A6A3-4E85241616FC}">
      <dgm:prSet/>
      <dgm:spPr/>
      <dgm:t>
        <a:bodyPr/>
        <a:lstStyle/>
        <a:p>
          <a:r>
            <a:rPr lang="en-IN" dirty="0"/>
            <a:t>associated symptoms ( rectal urgency, rectal pain, fullness or pressure, abdominal distention).</a:t>
          </a:r>
          <a:endParaRPr lang="en-US" dirty="0"/>
        </a:p>
      </dgm:t>
    </dgm:pt>
    <dgm:pt modelId="{A87D7A60-2279-42E2-9BDC-6C1BB2A7074B}" type="parTrans" cxnId="{50463AE7-58C3-444B-88B3-2905FE647B07}">
      <dgm:prSet/>
      <dgm:spPr/>
      <dgm:t>
        <a:bodyPr/>
        <a:lstStyle/>
        <a:p>
          <a:endParaRPr lang="en-US"/>
        </a:p>
      </dgm:t>
    </dgm:pt>
    <dgm:pt modelId="{35D6ED8F-7587-46E3-973E-77497C92B3C5}" type="sibTrans" cxnId="{50463AE7-58C3-444B-88B3-2905FE647B07}">
      <dgm:prSet/>
      <dgm:spPr/>
      <dgm:t>
        <a:bodyPr/>
        <a:lstStyle/>
        <a:p>
          <a:endParaRPr lang="en-US"/>
        </a:p>
      </dgm:t>
    </dgm:pt>
    <dgm:pt modelId="{0FE7FA70-74AD-4F46-9C3E-9DB3559C1570}">
      <dgm:prSet/>
      <dgm:spPr/>
      <dgm:t>
        <a:bodyPr/>
        <a:lstStyle/>
        <a:p>
          <a:r>
            <a:rPr lang="en-IN"/>
            <a:t>Physical examination </a:t>
          </a:r>
          <a:endParaRPr lang="en-US"/>
        </a:p>
      </dgm:t>
    </dgm:pt>
    <dgm:pt modelId="{83281B8C-8148-42B1-9781-5BD769B3ADF8}" type="parTrans" cxnId="{3FDE8750-60B1-4A5E-93EF-2683FCBAD427}">
      <dgm:prSet/>
      <dgm:spPr/>
      <dgm:t>
        <a:bodyPr/>
        <a:lstStyle/>
        <a:p>
          <a:endParaRPr lang="en-US"/>
        </a:p>
      </dgm:t>
    </dgm:pt>
    <dgm:pt modelId="{88FF6BD3-3D3E-4DAE-8480-313B97086C5F}" type="sibTrans" cxnId="{3FDE8750-60B1-4A5E-93EF-2683FCBAD427}">
      <dgm:prSet/>
      <dgm:spPr/>
      <dgm:t>
        <a:bodyPr/>
        <a:lstStyle/>
        <a:p>
          <a:endParaRPr lang="en-US"/>
        </a:p>
      </dgm:t>
    </dgm:pt>
    <dgm:pt modelId="{05287FB5-8FBB-4C33-A8EC-4865DF8CE819}">
      <dgm:prSet/>
      <dgm:spPr/>
      <dgm:t>
        <a:bodyPr/>
        <a:lstStyle/>
        <a:p>
          <a:r>
            <a:rPr lang="en-IN"/>
            <a:t>Rectal examination can reveal</a:t>
          </a:r>
          <a:endParaRPr lang="en-US"/>
        </a:p>
      </dgm:t>
    </dgm:pt>
    <dgm:pt modelId="{F11773BB-7C70-434B-91A6-D2EAD7937692}" type="parTrans" cxnId="{E1A12B0E-B121-4DF7-B335-2EF104F47061}">
      <dgm:prSet/>
      <dgm:spPr/>
      <dgm:t>
        <a:bodyPr/>
        <a:lstStyle/>
        <a:p>
          <a:endParaRPr lang="en-US"/>
        </a:p>
      </dgm:t>
    </dgm:pt>
    <dgm:pt modelId="{FD36E451-A6C4-45E9-B5DC-44C93CECAF26}" type="sibTrans" cxnId="{E1A12B0E-B121-4DF7-B335-2EF104F47061}">
      <dgm:prSet/>
      <dgm:spPr/>
      <dgm:t>
        <a:bodyPr/>
        <a:lstStyle/>
        <a:p>
          <a:endParaRPr lang="en-US"/>
        </a:p>
      </dgm:t>
    </dgm:pt>
    <dgm:pt modelId="{4CB91CD7-A633-415A-90A4-362D0E1F8F16}">
      <dgm:prSet/>
      <dgm:spPr/>
      <dgm:t>
        <a:bodyPr/>
        <a:lstStyle/>
        <a:p>
          <a:r>
            <a:rPr lang="en-IN"/>
            <a:t>Faecal impaction, or</a:t>
          </a:r>
          <a:endParaRPr lang="en-US"/>
        </a:p>
      </dgm:t>
    </dgm:pt>
    <dgm:pt modelId="{C223E597-5AF7-4CB6-925F-CDF54B710EE7}" type="parTrans" cxnId="{10EC9CD5-9A90-46F2-A654-EBBB0742D34E}">
      <dgm:prSet/>
      <dgm:spPr/>
      <dgm:t>
        <a:bodyPr/>
        <a:lstStyle/>
        <a:p>
          <a:endParaRPr lang="en-US"/>
        </a:p>
      </dgm:t>
    </dgm:pt>
    <dgm:pt modelId="{FBF665A8-E483-4F8B-9403-143AF5E1E54B}" type="sibTrans" cxnId="{10EC9CD5-9A90-46F2-A654-EBBB0742D34E}">
      <dgm:prSet/>
      <dgm:spPr/>
      <dgm:t>
        <a:bodyPr/>
        <a:lstStyle/>
        <a:p>
          <a:endParaRPr lang="en-US"/>
        </a:p>
      </dgm:t>
    </dgm:pt>
    <dgm:pt modelId="{9D7A8FB6-A3C2-42E6-877A-09E699E70744}">
      <dgm:prSet/>
      <dgm:spPr/>
      <dgm:t>
        <a:bodyPr/>
        <a:lstStyle/>
        <a:p>
          <a:r>
            <a:rPr lang="en-IN"/>
            <a:t>An  empty rectum (suggestive of bowel obstruction)</a:t>
          </a:r>
          <a:endParaRPr lang="en-US"/>
        </a:p>
      </dgm:t>
    </dgm:pt>
    <dgm:pt modelId="{EE27086D-5F98-45FA-A6D8-A4BC6DE51FF9}" type="parTrans" cxnId="{7455569A-EFEA-4EFA-BB63-88F9C08BDBBC}">
      <dgm:prSet/>
      <dgm:spPr/>
      <dgm:t>
        <a:bodyPr/>
        <a:lstStyle/>
        <a:p>
          <a:endParaRPr lang="en-US"/>
        </a:p>
      </dgm:t>
    </dgm:pt>
    <dgm:pt modelId="{C69F5A4C-E385-4AAD-9D20-9CE9F3948719}" type="sibTrans" cxnId="{7455569A-EFEA-4EFA-BB63-88F9C08BDBBC}">
      <dgm:prSet/>
      <dgm:spPr/>
      <dgm:t>
        <a:bodyPr/>
        <a:lstStyle/>
        <a:p>
          <a:endParaRPr lang="en-US"/>
        </a:p>
      </dgm:t>
    </dgm:pt>
    <dgm:pt modelId="{52AF9156-5CA2-42C2-BE69-4A6D412108B1}">
      <dgm:prSet/>
      <dgm:spPr/>
      <dgm:t>
        <a:bodyPr/>
        <a:lstStyle/>
        <a:p>
          <a:r>
            <a:rPr lang="en-IN"/>
            <a:t>Radiological imaging of the abdomen and pelvis if bowel obstruction is suspected.</a:t>
          </a:r>
          <a:endParaRPr lang="en-US"/>
        </a:p>
      </dgm:t>
    </dgm:pt>
    <dgm:pt modelId="{155006EC-3389-4BD7-A56C-68C516607444}" type="parTrans" cxnId="{49DC8A41-3AE5-4C7C-BE14-500EF2484D81}">
      <dgm:prSet/>
      <dgm:spPr/>
      <dgm:t>
        <a:bodyPr/>
        <a:lstStyle/>
        <a:p>
          <a:endParaRPr lang="en-US"/>
        </a:p>
      </dgm:t>
    </dgm:pt>
    <dgm:pt modelId="{2E85536D-8B9F-4C98-B802-FE0C58E0DF3D}" type="sibTrans" cxnId="{49DC8A41-3AE5-4C7C-BE14-500EF2484D81}">
      <dgm:prSet/>
      <dgm:spPr/>
      <dgm:t>
        <a:bodyPr/>
        <a:lstStyle/>
        <a:p>
          <a:endParaRPr lang="en-US"/>
        </a:p>
      </dgm:t>
    </dgm:pt>
    <dgm:pt modelId="{6CAC84E9-1DFF-48A5-B1BF-4C4BC210908D}" type="pres">
      <dgm:prSet presAssocID="{2B33C97F-A578-4AB1-819B-87BE955DCCFD}" presName="linear" presStyleCnt="0">
        <dgm:presLayoutVars>
          <dgm:animLvl val="lvl"/>
          <dgm:resizeHandles val="exact"/>
        </dgm:presLayoutVars>
      </dgm:prSet>
      <dgm:spPr/>
    </dgm:pt>
    <dgm:pt modelId="{9F79EE7F-8EA4-41D0-BA09-1DD44D7E4E76}" type="pres">
      <dgm:prSet presAssocID="{A537D1AF-EAE3-40C4-9AC8-4CB7C8139A63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C56841B8-6AD8-45AE-A58B-F9C30826A105}" type="pres">
      <dgm:prSet presAssocID="{714B1C5B-25F3-4E9D-93A4-74C0454D4EA2}" presName="spacer" presStyleCnt="0"/>
      <dgm:spPr/>
    </dgm:pt>
    <dgm:pt modelId="{F679EC44-4F06-4384-ACE3-5212A2CF09AA}" type="pres">
      <dgm:prSet presAssocID="{0A843FC3-4A1F-439B-92E4-B33967C2EA60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CF46B78A-45DC-4AC9-A089-F4BCD0EB9490}" type="pres">
      <dgm:prSet presAssocID="{0A843FC3-4A1F-439B-92E4-B33967C2EA60}" presName="childText" presStyleLbl="revTx" presStyleIdx="0" presStyleCnt="2">
        <dgm:presLayoutVars>
          <dgm:bulletEnabled val="1"/>
        </dgm:presLayoutVars>
      </dgm:prSet>
      <dgm:spPr/>
    </dgm:pt>
    <dgm:pt modelId="{BA71934F-3767-4D7B-AED2-012A041ABA05}" type="pres">
      <dgm:prSet presAssocID="{0FE7FA70-74AD-4F46-9C3E-9DB3559C1570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5D4E499B-CC69-44A2-8A38-94FC7FAF0B35}" type="pres">
      <dgm:prSet presAssocID="{0FE7FA70-74AD-4F46-9C3E-9DB3559C1570}" presName="childText" presStyleLbl="revTx" presStyleIdx="1" presStyleCnt="2">
        <dgm:presLayoutVars>
          <dgm:bulletEnabled val="1"/>
        </dgm:presLayoutVars>
      </dgm:prSet>
      <dgm:spPr/>
    </dgm:pt>
    <dgm:pt modelId="{F25D0B78-5C6B-4955-B9DA-E4A88E19805B}" type="pres">
      <dgm:prSet presAssocID="{52AF9156-5CA2-42C2-BE69-4A6D412108B1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688ACE08-EBCD-47B4-97F0-62B88AC0DE2B}" type="presOf" srcId="{A537D1AF-EAE3-40C4-9AC8-4CB7C8139A63}" destId="{9F79EE7F-8EA4-41D0-BA09-1DD44D7E4E76}" srcOrd="0" destOrd="0" presId="urn:microsoft.com/office/officeart/2005/8/layout/vList2"/>
    <dgm:cxn modelId="{A672260A-2766-465F-A1BA-C5903E878D7B}" srcId="{0A843FC3-4A1F-439B-92E4-B33967C2EA60}" destId="{4FA41C96-45D2-441D-AF67-CA15EBFB9132}" srcOrd="2" destOrd="0" parTransId="{DFB4863E-0874-4064-8BBB-F48B7485372A}" sibTransId="{63CDB7DC-D13F-4CE1-A48F-A8B977FAAC46}"/>
    <dgm:cxn modelId="{E1A12B0E-B121-4DF7-B335-2EF104F47061}" srcId="{0FE7FA70-74AD-4F46-9C3E-9DB3559C1570}" destId="{05287FB5-8FBB-4C33-A8EC-4865DF8CE819}" srcOrd="0" destOrd="0" parTransId="{F11773BB-7C70-434B-91A6-D2EAD7937692}" sibTransId="{FD36E451-A6C4-45E9-B5DC-44C93CECAF26}"/>
    <dgm:cxn modelId="{79F4782E-FD38-4C61-9C4F-96AF8FD76B7F}" type="presOf" srcId="{4FA41C96-45D2-441D-AF67-CA15EBFB9132}" destId="{CF46B78A-45DC-4AC9-A089-F4BCD0EB9490}" srcOrd="0" destOrd="2" presId="urn:microsoft.com/office/officeart/2005/8/layout/vList2"/>
    <dgm:cxn modelId="{49DC8A41-3AE5-4C7C-BE14-500EF2484D81}" srcId="{2B33C97F-A578-4AB1-819B-87BE955DCCFD}" destId="{52AF9156-5CA2-42C2-BE69-4A6D412108B1}" srcOrd="3" destOrd="0" parTransId="{155006EC-3389-4BD7-A56C-68C516607444}" sibTransId="{2E85536D-8B9F-4C98-B802-FE0C58E0DF3D}"/>
    <dgm:cxn modelId="{9CCD294A-0FC4-424B-9E2F-3A56C0DDC9B6}" type="presOf" srcId="{6A59EEA1-BBE3-47CC-B767-4FDDA3E09DD7}" destId="{CF46B78A-45DC-4AC9-A089-F4BCD0EB9490}" srcOrd="0" destOrd="1" presId="urn:microsoft.com/office/officeart/2005/8/layout/vList2"/>
    <dgm:cxn modelId="{3D5EC16A-8AA6-4A63-BDC9-DC246F7E94F9}" srcId="{2B33C97F-A578-4AB1-819B-87BE955DCCFD}" destId="{A537D1AF-EAE3-40C4-9AC8-4CB7C8139A63}" srcOrd="0" destOrd="0" parTransId="{FD759EB9-A3F4-4378-9083-498F7E6FB1ED}" sibTransId="{714B1C5B-25F3-4E9D-93A4-74C0454D4EA2}"/>
    <dgm:cxn modelId="{3FDE8750-60B1-4A5E-93EF-2683FCBAD427}" srcId="{2B33C97F-A578-4AB1-819B-87BE955DCCFD}" destId="{0FE7FA70-74AD-4F46-9C3E-9DB3559C1570}" srcOrd="2" destOrd="0" parTransId="{83281B8C-8148-42B1-9781-5BD769B3ADF8}" sibTransId="{88FF6BD3-3D3E-4DAE-8480-313B97086C5F}"/>
    <dgm:cxn modelId="{7A659572-A3E4-48DE-B8A9-E6BA76DEC819}" type="presOf" srcId="{9D7A8FB6-A3C2-42E6-877A-09E699E70744}" destId="{5D4E499B-CC69-44A2-8A38-94FC7FAF0B35}" srcOrd="0" destOrd="2" presId="urn:microsoft.com/office/officeart/2005/8/layout/vList2"/>
    <dgm:cxn modelId="{27381E77-D94D-404C-A47D-CC77C4EAA840}" type="presOf" srcId="{2B33C97F-A578-4AB1-819B-87BE955DCCFD}" destId="{6CAC84E9-1DFF-48A5-B1BF-4C4BC210908D}" srcOrd="0" destOrd="0" presId="urn:microsoft.com/office/officeart/2005/8/layout/vList2"/>
    <dgm:cxn modelId="{A52C4284-49B5-4D5F-91D4-70BAC1A5D2B6}" srcId="{0A843FC3-4A1F-439B-92E4-B33967C2EA60}" destId="{F6E5B477-F70E-45C6-B409-83910061F7A4}" srcOrd="0" destOrd="0" parTransId="{D64D0E95-65E9-4E91-B95D-4A77B43584C2}" sibTransId="{4AFABD5D-6235-4CFA-BA7F-0570569F95CF}"/>
    <dgm:cxn modelId="{7455569A-EFEA-4EFA-BB63-88F9C08BDBBC}" srcId="{05287FB5-8FBB-4C33-A8EC-4865DF8CE819}" destId="{9D7A8FB6-A3C2-42E6-877A-09E699E70744}" srcOrd="1" destOrd="0" parTransId="{EE27086D-5F98-45FA-A6D8-A4BC6DE51FF9}" sibTransId="{C69F5A4C-E385-4AAD-9D20-9CE9F3948719}"/>
    <dgm:cxn modelId="{9726E9B2-D797-4F50-A8EA-7C3627F6D207}" type="presOf" srcId="{0A843FC3-4A1F-439B-92E4-B33967C2EA60}" destId="{F679EC44-4F06-4384-ACE3-5212A2CF09AA}" srcOrd="0" destOrd="0" presId="urn:microsoft.com/office/officeart/2005/8/layout/vList2"/>
    <dgm:cxn modelId="{E1A9FBB2-08F6-45DB-9EB5-9A91FBB83A3A}" type="presOf" srcId="{05287FB5-8FBB-4C33-A8EC-4865DF8CE819}" destId="{5D4E499B-CC69-44A2-8A38-94FC7FAF0B35}" srcOrd="0" destOrd="0" presId="urn:microsoft.com/office/officeart/2005/8/layout/vList2"/>
    <dgm:cxn modelId="{F2D780B6-C6BF-4719-A51F-4637FB2C6A4A}" srcId="{0A843FC3-4A1F-439B-92E4-B33967C2EA60}" destId="{6A59EEA1-BBE3-47CC-B767-4FDDA3E09DD7}" srcOrd="1" destOrd="0" parTransId="{5359CC41-92D5-4DE6-AC32-F99A8A4516C3}" sibTransId="{324D0A93-3044-4A0E-ADF5-D0A5C77128B9}"/>
    <dgm:cxn modelId="{763294BE-FCE2-4B30-9A6B-1FCBA19C4C33}" type="presOf" srcId="{076A88D1-DC35-4C7A-A6A3-4E85241616FC}" destId="{CF46B78A-45DC-4AC9-A089-F4BCD0EB9490}" srcOrd="0" destOrd="3" presId="urn:microsoft.com/office/officeart/2005/8/layout/vList2"/>
    <dgm:cxn modelId="{10EC9CD5-9A90-46F2-A654-EBBB0742D34E}" srcId="{05287FB5-8FBB-4C33-A8EC-4865DF8CE819}" destId="{4CB91CD7-A633-415A-90A4-362D0E1F8F16}" srcOrd="0" destOrd="0" parTransId="{C223E597-5AF7-4CB6-925F-CDF54B710EE7}" sibTransId="{FBF665A8-E483-4F8B-9403-143AF5E1E54B}"/>
    <dgm:cxn modelId="{2B3FC9E0-485C-4E20-AF25-6929DB18D301}" type="presOf" srcId="{52AF9156-5CA2-42C2-BE69-4A6D412108B1}" destId="{F25D0B78-5C6B-4955-B9DA-E4A88E19805B}" srcOrd="0" destOrd="0" presId="urn:microsoft.com/office/officeart/2005/8/layout/vList2"/>
    <dgm:cxn modelId="{1222CCE6-7A7E-42FE-8692-D4F146B1862D}" type="presOf" srcId="{4CB91CD7-A633-415A-90A4-362D0E1F8F16}" destId="{5D4E499B-CC69-44A2-8A38-94FC7FAF0B35}" srcOrd="0" destOrd="1" presId="urn:microsoft.com/office/officeart/2005/8/layout/vList2"/>
    <dgm:cxn modelId="{5307EBE6-051A-41A8-8707-1E8FCD623717}" type="presOf" srcId="{0FE7FA70-74AD-4F46-9C3E-9DB3559C1570}" destId="{BA71934F-3767-4D7B-AED2-012A041ABA05}" srcOrd="0" destOrd="0" presId="urn:microsoft.com/office/officeart/2005/8/layout/vList2"/>
    <dgm:cxn modelId="{50463AE7-58C3-444B-88B3-2905FE647B07}" srcId="{0A843FC3-4A1F-439B-92E4-B33967C2EA60}" destId="{076A88D1-DC35-4C7A-A6A3-4E85241616FC}" srcOrd="3" destOrd="0" parTransId="{A87D7A60-2279-42E2-9BDC-6C1BB2A7074B}" sibTransId="{35D6ED8F-7587-46E3-973E-77497C92B3C5}"/>
    <dgm:cxn modelId="{C60E60F4-36A3-4CE6-9B63-55FA0C715BDD}" srcId="{2B33C97F-A578-4AB1-819B-87BE955DCCFD}" destId="{0A843FC3-4A1F-439B-92E4-B33967C2EA60}" srcOrd="1" destOrd="0" parTransId="{0BC03998-5986-4164-9018-0E7EB8D5FAD1}" sibTransId="{20BC8ED2-05B9-44F6-99FC-A14FA52430E0}"/>
    <dgm:cxn modelId="{D739A9F7-B46B-4F8D-9C44-C658D3396505}" type="presOf" srcId="{F6E5B477-F70E-45C6-B409-83910061F7A4}" destId="{CF46B78A-45DC-4AC9-A089-F4BCD0EB9490}" srcOrd="0" destOrd="0" presId="urn:microsoft.com/office/officeart/2005/8/layout/vList2"/>
    <dgm:cxn modelId="{62C09D7B-5BF7-4DF5-8947-85EA7CF1CC62}" type="presParOf" srcId="{6CAC84E9-1DFF-48A5-B1BF-4C4BC210908D}" destId="{9F79EE7F-8EA4-41D0-BA09-1DD44D7E4E76}" srcOrd="0" destOrd="0" presId="urn:microsoft.com/office/officeart/2005/8/layout/vList2"/>
    <dgm:cxn modelId="{B74EABB0-48C2-4471-8952-9279EA687996}" type="presParOf" srcId="{6CAC84E9-1DFF-48A5-B1BF-4C4BC210908D}" destId="{C56841B8-6AD8-45AE-A58B-F9C30826A105}" srcOrd="1" destOrd="0" presId="urn:microsoft.com/office/officeart/2005/8/layout/vList2"/>
    <dgm:cxn modelId="{69E6FA2A-3BFE-4D36-9EAE-AF60EE9A7530}" type="presParOf" srcId="{6CAC84E9-1DFF-48A5-B1BF-4C4BC210908D}" destId="{F679EC44-4F06-4384-ACE3-5212A2CF09AA}" srcOrd="2" destOrd="0" presId="urn:microsoft.com/office/officeart/2005/8/layout/vList2"/>
    <dgm:cxn modelId="{D3907D6B-B0B7-462C-99F8-DDAF1EA482FC}" type="presParOf" srcId="{6CAC84E9-1DFF-48A5-B1BF-4C4BC210908D}" destId="{CF46B78A-45DC-4AC9-A089-F4BCD0EB9490}" srcOrd="3" destOrd="0" presId="urn:microsoft.com/office/officeart/2005/8/layout/vList2"/>
    <dgm:cxn modelId="{57E6ABD9-8B48-4599-BC1A-0BB0BC3EB092}" type="presParOf" srcId="{6CAC84E9-1DFF-48A5-B1BF-4C4BC210908D}" destId="{BA71934F-3767-4D7B-AED2-012A041ABA05}" srcOrd="4" destOrd="0" presId="urn:microsoft.com/office/officeart/2005/8/layout/vList2"/>
    <dgm:cxn modelId="{EB95771C-68C0-4AE2-B7AF-9D4C501D399B}" type="presParOf" srcId="{6CAC84E9-1DFF-48A5-B1BF-4C4BC210908D}" destId="{5D4E499B-CC69-44A2-8A38-94FC7FAF0B35}" srcOrd="5" destOrd="0" presId="urn:microsoft.com/office/officeart/2005/8/layout/vList2"/>
    <dgm:cxn modelId="{5CF4708C-9C89-42E3-B555-241C75C09DE8}" type="presParOf" srcId="{6CAC84E9-1DFF-48A5-B1BF-4C4BC210908D}" destId="{F25D0B78-5C6B-4955-B9DA-E4A88E19805B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D3764C-3F83-4AF2-A5D8-8FEF76674768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0EB9E55-08BA-4060-AE72-B6BA5DF1EB77}">
      <dgm:prSet/>
      <dgm:spPr/>
      <dgm:t>
        <a:bodyPr/>
        <a:lstStyle/>
        <a:p>
          <a:r>
            <a:rPr lang="en-IN"/>
            <a:t>Disscontinue any medications that cause constipation and can be safely stopped.</a:t>
          </a:r>
          <a:endParaRPr lang="en-US"/>
        </a:p>
      </dgm:t>
    </dgm:pt>
    <dgm:pt modelId="{A4B48E5A-6079-4E1C-9A23-07FCD66A3544}" type="parTrans" cxnId="{B94A76B0-60F7-4C80-8A06-522F121394AB}">
      <dgm:prSet/>
      <dgm:spPr/>
      <dgm:t>
        <a:bodyPr/>
        <a:lstStyle/>
        <a:p>
          <a:endParaRPr lang="en-US"/>
        </a:p>
      </dgm:t>
    </dgm:pt>
    <dgm:pt modelId="{E385ED00-9EA0-496B-B66B-7C2FFCEED66C}" type="sibTrans" cxnId="{B94A76B0-60F7-4C80-8A06-522F121394AB}">
      <dgm:prSet/>
      <dgm:spPr/>
      <dgm:t>
        <a:bodyPr/>
        <a:lstStyle/>
        <a:p>
          <a:endParaRPr lang="en-US"/>
        </a:p>
      </dgm:t>
    </dgm:pt>
    <dgm:pt modelId="{9309C551-9E6E-47FA-9E9C-3225ABBB530B}">
      <dgm:prSet/>
      <dgm:spPr/>
      <dgm:t>
        <a:bodyPr/>
        <a:lstStyle/>
        <a:p>
          <a:r>
            <a:rPr lang="en-IN"/>
            <a:t>Laxatives </a:t>
          </a:r>
          <a:endParaRPr lang="en-US"/>
        </a:p>
      </dgm:t>
    </dgm:pt>
    <dgm:pt modelId="{58ECC117-30BC-465D-99FB-F0C05084001C}" type="parTrans" cxnId="{C945C823-38B6-4CE2-83F6-FFCEDF3BAE8B}">
      <dgm:prSet/>
      <dgm:spPr/>
      <dgm:t>
        <a:bodyPr/>
        <a:lstStyle/>
        <a:p>
          <a:endParaRPr lang="en-US"/>
        </a:p>
      </dgm:t>
    </dgm:pt>
    <dgm:pt modelId="{2A40E025-B36E-44E4-8D88-8F1390859225}" type="sibTrans" cxnId="{C945C823-38B6-4CE2-83F6-FFCEDF3BAE8B}">
      <dgm:prSet/>
      <dgm:spPr/>
      <dgm:t>
        <a:bodyPr/>
        <a:lstStyle/>
        <a:p>
          <a:endParaRPr lang="en-US"/>
        </a:p>
      </dgm:t>
    </dgm:pt>
    <dgm:pt modelId="{E51842B7-AA6C-429C-92ED-63465BB09F53}">
      <dgm:prSet/>
      <dgm:spPr/>
      <dgm:t>
        <a:bodyPr/>
        <a:lstStyle/>
        <a:p>
          <a:r>
            <a:rPr lang="en-IN" dirty="0"/>
            <a:t>Stimulant laxatives (Senna/ Bisacodyl)  act in 6-8 hours</a:t>
          </a:r>
          <a:endParaRPr lang="en-US" dirty="0"/>
        </a:p>
      </dgm:t>
    </dgm:pt>
    <dgm:pt modelId="{4C559C50-DEB7-4343-A12C-6D2822D04A18}" type="parTrans" cxnId="{EBC3D2B0-8B26-4385-9BA8-BAD8B3592B84}">
      <dgm:prSet/>
      <dgm:spPr/>
      <dgm:t>
        <a:bodyPr/>
        <a:lstStyle/>
        <a:p>
          <a:endParaRPr lang="en-US"/>
        </a:p>
      </dgm:t>
    </dgm:pt>
    <dgm:pt modelId="{1D1EB973-0E3F-48FE-A6CC-AF05DCB58451}" type="sibTrans" cxnId="{EBC3D2B0-8B26-4385-9BA8-BAD8B3592B84}">
      <dgm:prSet/>
      <dgm:spPr/>
      <dgm:t>
        <a:bodyPr/>
        <a:lstStyle/>
        <a:p>
          <a:endParaRPr lang="en-US"/>
        </a:p>
      </dgm:t>
    </dgm:pt>
    <dgm:pt modelId="{5665ABFD-6D61-4FBF-8390-5E2A1BA8C08F}">
      <dgm:prSet/>
      <dgm:spPr/>
      <dgm:t>
        <a:bodyPr/>
        <a:lstStyle/>
        <a:p>
          <a:r>
            <a:rPr lang="en-IN" dirty="0"/>
            <a:t>Osmotic laxatives</a:t>
          </a:r>
          <a:endParaRPr lang="en-US" dirty="0"/>
        </a:p>
      </dgm:t>
    </dgm:pt>
    <dgm:pt modelId="{CFDF9E30-12D1-4D6A-8B8A-4B50C141BCBB}" type="parTrans" cxnId="{C8851BB8-44E5-4AA6-A0B6-B53356E80BA6}">
      <dgm:prSet/>
      <dgm:spPr/>
      <dgm:t>
        <a:bodyPr/>
        <a:lstStyle/>
        <a:p>
          <a:endParaRPr lang="en-US"/>
        </a:p>
      </dgm:t>
    </dgm:pt>
    <dgm:pt modelId="{C89FD3A2-81E5-49CC-9BAC-CE97A9F430AE}" type="sibTrans" cxnId="{C8851BB8-44E5-4AA6-A0B6-B53356E80BA6}">
      <dgm:prSet/>
      <dgm:spPr/>
      <dgm:t>
        <a:bodyPr/>
        <a:lstStyle/>
        <a:p>
          <a:endParaRPr lang="en-US"/>
        </a:p>
      </dgm:t>
    </dgm:pt>
    <dgm:pt modelId="{1FE68954-7933-496D-9165-148A62343A32}">
      <dgm:prSet/>
      <dgm:spPr/>
      <dgm:t>
        <a:bodyPr/>
        <a:lstStyle/>
        <a:p>
          <a:r>
            <a:rPr lang="en-IN" b="0" i="0" baseline="0" dirty="0"/>
            <a:t>Rectal-based interventions</a:t>
          </a:r>
          <a:endParaRPr lang="en-US" dirty="0"/>
        </a:p>
      </dgm:t>
    </dgm:pt>
    <dgm:pt modelId="{5DDD87F4-5720-47AE-AAE2-E7C6541E12E2}" type="parTrans" cxnId="{C08DAB1E-8FD5-4E77-A693-11A778388624}">
      <dgm:prSet/>
      <dgm:spPr/>
      <dgm:t>
        <a:bodyPr/>
        <a:lstStyle/>
        <a:p>
          <a:endParaRPr lang="en-US"/>
        </a:p>
      </dgm:t>
    </dgm:pt>
    <dgm:pt modelId="{47EA6ACA-AC1A-4CB4-A2E1-2E99E3C2CCE7}" type="sibTrans" cxnId="{C08DAB1E-8FD5-4E77-A693-11A778388624}">
      <dgm:prSet/>
      <dgm:spPr/>
      <dgm:t>
        <a:bodyPr/>
        <a:lstStyle/>
        <a:p>
          <a:endParaRPr lang="en-US"/>
        </a:p>
      </dgm:t>
    </dgm:pt>
    <dgm:pt modelId="{EAD5E0F5-C793-4B08-A411-B2C89B93CE5A}">
      <dgm:prSet/>
      <dgm:spPr/>
      <dgm:t>
        <a:bodyPr/>
        <a:lstStyle/>
        <a:p>
          <a:r>
            <a:rPr lang="en-IN" b="0" i="0" baseline="0"/>
            <a:t>Enemas /  suppositories helpful in patients with a prolonged constipation, </a:t>
          </a:r>
          <a:endParaRPr lang="en-US"/>
        </a:p>
      </dgm:t>
    </dgm:pt>
    <dgm:pt modelId="{EC97F8B8-C009-4DEA-A5E5-CF237EEA7101}" type="parTrans" cxnId="{17C18ED0-2C63-4DA0-B40D-7FE66325428E}">
      <dgm:prSet/>
      <dgm:spPr/>
      <dgm:t>
        <a:bodyPr/>
        <a:lstStyle/>
        <a:p>
          <a:endParaRPr lang="en-US"/>
        </a:p>
      </dgm:t>
    </dgm:pt>
    <dgm:pt modelId="{F1E56398-81D8-4E8B-A39A-FA46ED2A316C}" type="sibTrans" cxnId="{17C18ED0-2C63-4DA0-B40D-7FE66325428E}">
      <dgm:prSet/>
      <dgm:spPr/>
      <dgm:t>
        <a:bodyPr/>
        <a:lstStyle/>
        <a:p>
          <a:endParaRPr lang="en-US"/>
        </a:p>
      </dgm:t>
    </dgm:pt>
    <dgm:pt modelId="{8DEF165B-BA80-49EB-A22B-31FE44CE9C9D}">
      <dgm:prSet/>
      <dgm:spPr/>
      <dgm:t>
        <a:bodyPr/>
        <a:lstStyle/>
        <a:p>
          <a:r>
            <a:rPr lang="en-IN" dirty="0"/>
            <a:t>Lactulose: 1-2 days to act. </a:t>
          </a:r>
          <a:endParaRPr lang="en-US" dirty="0"/>
        </a:p>
      </dgm:t>
    </dgm:pt>
    <dgm:pt modelId="{A29F1C20-A519-404D-BBA5-C6C04D3BF62A}" type="parTrans" cxnId="{29D57237-DBE2-4B68-B9AC-A165C2B48264}">
      <dgm:prSet/>
      <dgm:spPr/>
      <dgm:t>
        <a:bodyPr/>
        <a:lstStyle/>
        <a:p>
          <a:endParaRPr lang="en-IN"/>
        </a:p>
      </dgm:t>
    </dgm:pt>
    <dgm:pt modelId="{E1CFD075-406B-449C-A0D2-195BD1AA410A}" type="sibTrans" cxnId="{29D57237-DBE2-4B68-B9AC-A165C2B48264}">
      <dgm:prSet/>
      <dgm:spPr/>
      <dgm:t>
        <a:bodyPr/>
        <a:lstStyle/>
        <a:p>
          <a:endParaRPr lang="en-IN"/>
        </a:p>
      </dgm:t>
    </dgm:pt>
    <dgm:pt modelId="{C2A0F1DC-74E1-4347-9FF0-BD7D273F69EB}">
      <dgm:prSet/>
      <dgm:spPr/>
      <dgm:t>
        <a:bodyPr/>
        <a:lstStyle/>
        <a:p>
          <a:r>
            <a:rPr lang="en-IN" dirty="0"/>
            <a:t>Polyethene glycol acts  quicker ( 0.5-1 hour) , more palatable </a:t>
          </a:r>
          <a:endParaRPr lang="en-US" dirty="0"/>
        </a:p>
      </dgm:t>
    </dgm:pt>
    <dgm:pt modelId="{BABAC38D-7FD7-4F9F-8636-5B4FC40F2B3F}" type="parTrans" cxnId="{FCE49C68-197D-4461-8331-40AB2C8CA635}">
      <dgm:prSet/>
      <dgm:spPr/>
      <dgm:t>
        <a:bodyPr/>
        <a:lstStyle/>
        <a:p>
          <a:endParaRPr lang="en-IN"/>
        </a:p>
      </dgm:t>
    </dgm:pt>
    <dgm:pt modelId="{C2140BD8-17B1-4777-A89E-41F9E66EF901}" type="sibTrans" cxnId="{FCE49C68-197D-4461-8331-40AB2C8CA635}">
      <dgm:prSet/>
      <dgm:spPr/>
      <dgm:t>
        <a:bodyPr/>
        <a:lstStyle/>
        <a:p>
          <a:endParaRPr lang="en-IN"/>
        </a:p>
      </dgm:t>
    </dgm:pt>
    <dgm:pt modelId="{8F3E6735-21E1-4565-8289-4C0840966D60}" type="pres">
      <dgm:prSet presAssocID="{4FD3764C-3F83-4AF2-A5D8-8FEF76674768}" presName="linear" presStyleCnt="0">
        <dgm:presLayoutVars>
          <dgm:animLvl val="lvl"/>
          <dgm:resizeHandles val="exact"/>
        </dgm:presLayoutVars>
      </dgm:prSet>
      <dgm:spPr/>
    </dgm:pt>
    <dgm:pt modelId="{0735AC23-2501-41A1-BB96-08D74FA19BDA}" type="pres">
      <dgm:prSet presAssocID="{40EB9E55-08BA-4060-AE72-B6BA5DF1EB7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CED511C-9AF8-4C65-9DC8-585FF0874AAB}" type="pres">
      <dgm:prSet presAssocID="{E385ED00-9EA0-496B-B66B-7C2FFCEED66C}" presName="spacer" presStyleCnt="0"/>
      <dgm:spPr/>
    </dgm:pt>
    <dgm:pt modelId="{834CBB34-798A-49A5-AD8A-F3DAD7AF7C66}" type="pres">
      <dgm:prSet presAssocID="{9309C551-9E6E-47FA-9E9C-3225ABBB530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7824495-0B49-42CB-8BAA-D719FCA214AE}" type="pres">
      <dgm:prSet presAssocID="{9309C551-9E6E-47FA-9E9C-3225ABBB530B}" presName="childText" presStyleLbl="revTx" presStyleIdx="0" presStyleCnt="2">
        <dgm:presLayoutVars>
          <dgm:bulletEnabled val="1"/>
        </dgm:presLayoutVars>
      </dgm:prSet>
      <dgm:spPr/>
    </dgm:pt>
    <dgm:pt modelId="{8A99D611-27FD-4C57-BDF4-A200835EA9B6}" type="pres">
      <dgm:prSet presAssocID="{1FE68954-7933-496D-9165-148A62343A32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97130B21-E079-43EC-B535-1284FACDE221}" type="pres">
      <dgm:prSet presAssocID="{1FE68954-7933-496D-9165-148A62343A32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9E302501-8453-484B-8A19-E253512DC33C}" type="presOf" srcId="{4FD3764C-3F83-4AF2-A5D8-8FEF76674768}" destId="{8F3E6735-21E1-4565-8289-4C0840966D60}" srcOrd="0" destOrd="0" presId="urn:microsoft.com/office/officeart/2005/8/layout/vList2"/>
    <dgm:cxn modelId="{C08DAB1E-8FD5-4E77-A693-11A778388624}" srcId="{4FD3764C-3F83-4AF2-A5D8-8FEF76674768}" destId="{1FE68954-7933-496D-9165-148A62343A32}" srcOrd="2" destOrd="0" parTransId="{5DDD87F4-5720-47AE-AAE2-E7C6541E12E2}" sibTransId="{47EA6ACA-AC1A-4CB4-A2E1-2E99E3C2CCE7}"/>
    <dgm:cxn modelId="{C945C823-38B6-4CE2-83F6-FFCEDF3BAE8B}" srcId="{4FD3764C-3F83-4AF2-A5D8-8FEF76674768}" destId="{9309C551-9E6E-47FA-9E9C-3225ABBB530B}" srcOrd="1" destOrd="0" parTransId="{58ECC117-30BC-465D-99FB-F0C05084001C}" sibTransId="{2A40E025-B36E-44E4-8D88-8F1390859225}"/>
    <dgm:cxn modelId="{29D57237-DBE2-4B68-B9AC-A165C2B48264}" srcId="{5665ABFD-6D61-4FBF-8390-5E2A1BA8C08F}" destId="{8DEF165B-BA80-49EB-A22B-31FE44CE9C9D}" srcOrd="0" destOrd="0" parTransId="{A29F1C20-A519-404D-BBA5-C6C04D3BF62A}" sibTransId="{E1CFD075-406B-449C-A0D2-195BD1AA410A}"/>
    <dgm:cxn modelId="{54BCC841-1B72-4894-8324-F59BC33373BD}" type="presOf" srcId="{9309C551-9E6E-47FA-9E9C-3225ABBB530B}" destId="{834CBB34-798A-49A5-AD8A-F3DAD7AF7C66}" srcOrd="0" destOrd="0" presId="urn:microsoft.com/office/officeart/2005/8/layout/vList2"/>
    <dgm:cxn modelId="{97263863-E848-4F6F-87A0-1A9760D2EAE1}" type="presOf" srcId="{C2A0F1DC-74E1-4347-9FF0-BD7D273F69EB}" destId="{C7824495-0B49-42CB-8BAA-D719FCA214AE}" srcOrd="0" destOrd="3" presId="urn:microsoft.com/office/officeart/2005/8/layout/vList2"/>
    <dgm:cxn modelId="{FCE49C68-197D-4461-8331-40AB2C8CA635}" srcId="{5665ABFD-6D61-4FBF-8390-5E2A1BA8C08F}" destId="{C2A0F1DC-74E1-4347-9FF0-BD7D273F69EB}" srcOrd="1" destOrd="0" parTransId="{BABAC38D-7FD7-4F9F-8636-5B4FC40F2B3F}" sibTransId="{C2140BD8-17B1-4777-A89E-41F9E66EF901}"/>
    <dgm:cxn modelId="{0807F88B-C1B0-4EEC-8CD1-6F1402E35D81}" type="presOf" srcId="{EAD5E0F5-C793-4B08-A411-B2C89B93CE5A}" destId="{97130B21-E079-43EC-B535-1284FACDE221}" srcOrd="0" destOrd="0" presId="urn:microsoft.com/office/officeart/2005/8/layout/vList2"/>
    <dgm:cxn modelId="{D0052D8D-2261-4279-8304-05C24F5BB100}" type="presOf" srcId="{40EB9E55-08BA-4060-AE72-B6BA5DF1EB77}" destId="{0735AC23-2501-41A1-BB96-08D74FA19BDA}" srcOrd="0" destOrd="0" presId="urn:microsoft.com/office/officeart/2005/8/layout/vList2"/>
    <dgm:cxn modelId="{B94A76B0-60F7-4C80-8A06-522F121394AB}" srcId="{4FD3764C-3F83-4AF2-A5D8-8FEF76674768}" destId="{40EB9E55-08BA-4060-AE72-B6BA5DF1EB77}" srcOrd="0" destOrd="0" parTransId="{A4B48E5A-6079-4E1C-9A23-07FCD66A3544}" sibTransId="{E385ED00-9EA0-496B-B66B-7C2FFCEED66C}"/>
    <dgm:cxn modelId="{EBC3D2B0-8B26-4385-9BA8-BAD8B3592B84}" srcId="{9309C551-9E6E-47FA-9E9C-3225ABBB530B}" destId="{E51842B7-AA6C-429C-92ED-63465BB09F53}" srcOrd="0" destOrd="0" parTransId="{4C559C50-DEB7-4343-A12C-6D2822D04A18}" sibTransId="{1D1EB973-0E3F-48FE-A6CC-AF05DCB58451}"/>
    <dgm:cxn modelId="{F71E2EB3-CC85-4633-8047-FD2F2126D94A}" type="presOf" srcId="{E51842B7-AA6C-429C-92ED-63465BB09F53}" destId="{C7824495-0B49-42CB-8BAA-D719FCA214AE}" srcOrd="0" destOrd="0" presId="urn:microsoft.com/office/officeart/2005/8/layout/vList2"/>
    <dgm:cxn modelId="{DFC2A5B3-2F96-444F-9CDC-A63DA22157E3}" type="presOf" srcId="{1FE68954-7933-496D-9165-148A62343A32}" destId="{8A99D611-27FD-4C57-BDF4-A200835EA9B6}" srcOrd="0" destOrd="0" presId="urn:microsoft.com/office/officeart/2005/8/layout/vList2"/>
    <dgm:cxn modelId="{C8851BB8-44E5-4AA6-A0B6-B53356E80BA6}" srcId="{9309C551-9E6E-47FA-9E9C-3225ABBB530B}" destId="{5665ABFD-6D61-4FBF-8390-5E2A1BA8C08F}" srcOrd="1" destOrd="0" parTransId="{CFDF9E30-12D1-4D6A-8B8A-4B50C141BCBB}" sibTransId="{C89FD3A2-81E5-49CC-9BAC-CE97A9F430AE}"/>
    <dgm:cxn modelId="{17C18ED0-2C63-4DA0-B40D-7FE66325428E}" srcId="{1FE68954-7933-496D-9165-148A62343A32}" destId="{EAD5E0F5-C793-4B08-A411-B2C89B93CE5A}" srcOrd="0" destOrd="0" parTransId="{EC97F8B8-C009-4DEA-A5E5-CF237EEA7101}" sibTransId="{F1E56398-81D8-4E8B-A39A-FA46ED2A316C}"/>
    <dgm:cxn modelId="{79BE02E3-E190-46E1-9B2B-9803038ECED5}" type="presOf" srcId="{8DEF165B-BA80-49EB-A22B-31FE44CE9C9D}" destId="{C7824495-0B49-42CB-8BAA-D719FCA214AE}" srcOrd="0" destOrd="2" presId="urn:microsoft.com/office/officeart/2005/8/layout/vList2"/>
    <dgm:cxn modelId="{59A1B8F3-E1A9-46C6-AFF8-B7D676D8B1B1}" type="presOf" srcId="{5665ABFD-6D61-4FBF-8390-5E2A1BA8C08F}" destId="{C7824495-0B49-42CB-8BAA-D719FCA214AE}" srcOrd="0" destOrd="1" presId="urn:microsoft.com/office/officeart/2005/8/layout/vList2"/>
    <dgm:cxn modelId="{3212D5C9-48C1-41CB-AFA2-E40BC98FD246}" type="presParOf" srcId="{8F3E6735-21E1-4565-8289-4C0840966D60}" destId="{0735AC23-2501-41A1-BB96-08D74FA19BDA}" srcOrd="0" destOrd="0" presId="urn:microsoft.com/office/officeart/2005/8/layout/vList2"/>
    <dgm:cxn modelId="{A08E1257-559D-48DC-9A3E-516F05C93F89}" type="presParOf" srcId="{8F3E6735-21E1-4565-8289-4C0840966D60}" destId="{4CED511C-9AF8-4C65-9DC8-585FF0874AAB}" srcOrd="1" destOrd="0" presId="urn:microsoft.com/office/officeart/2005/8/layout/vList2"/>
    <dgm:cxn modelId="{0D1393F8-A40B-4E7F-B42C-05B1690F0982}" type="presParOf" srcId="{8F3E6735-21E1-4565-8289-4C0840966D60}" destId="{834CBB34-798A-49A5-AD8A-F3DAD7AF7C66}" srcOrd="2" destOrd="0" presId="urn:microsoft.com/office/officeart/2005/8/layout/vList2"/>
    <dgm:cxn modelId="{88F05CFB-9621-47EF-986D-FAF48A9AE5C4}" type="presParOf" srcId="{8F3E6735-21E1-4565-8289-4C0840966D60}" destId="{C7824495-0B49-42CB-8BAA-D719FCA214AE}" srcOrd="3" destOrd="0" presId="urn:microsoft.com/office/officeart/2005/8/layout/vList2"/>
    <dgm:cxn modelId="{08F045F9-B36C-4314-A46E-C8A6F0B3BD38}" type="presParOf" srcId="{8F3E6735-21E1-4565-8289-4C0840966D60}" destId="{8A99D611-27FD-4C57-BDF4-A200835EA9B6}" srcOrd="4" destOrd="0" presId="urn:microsoft.com/office/officeart/2005/8/layout/vList2"/>
    <dgm:cxn modelId="{89EBECB2-C35A-4F4B-9C22-04DDE1EE86C4}" type="presParOf" srcId="{8F3E6735-21E1-4565-8289-4C0840966D60}" destId="{97130B21-E079-43EC-B535-1284FACDE221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79EE7F-8EA4-41D0-BA09-1DD44D7E4E76}">
      <dsp:nvSpPr>
        <dsp:cNvPr id="0" name=""/>
        <dsp:cNvSpPr/>
      </dsp:nvSpPr>
      <dsp:spPr>
        <a:xfrm>
          <a:off x="0" y="434384"/>
          <a:ext cx="6455527" cy="83537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Based on history, physical examination including per rectal examination, X ray abdomen/ Ultra sonogram</a:t>
          </a:r>
          <a:endParaRPr lang="en-US" sz="2100" kern="1200"/>
        </a:p>
      </dsp:txBody>
      <dsp:txXfrm>
        <a:off x="40780" y="475164"/>
        <a:ext cx="6373967" cy="753819"/>
      </dsp:txXfrm>
    </dsp:sp>
    <dsp:sp modelId="{F679EC44-4F06-4384-ACE3-5212A2CF09AA}">
      <dsp:nvSpPr>
        <dsp:cNvPr id="0" name=""/>
        <dsp:cNvSpPr/>
      </dsp:nvSpPr>
      <dsp:spPr>
        <a:xfrm>
          <a:off x="0" y="1330244"/>
          <a:ext cx="6455527" cy="835379"/>
        </a:xfrm>
        <a:prstGeom prst="roundRect">
          <a:avLst/>
        </a:prstGeom>
        <a:solidFill>
          <a:schemeClr val="accent2">
            <a:hueOff val="501227"/>
            <a:satOff val="-272"/>
            <a:lumOff val="411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100" kern="1200"/>
            <a:t>History </a:t>
          </a:r>
          <a:endParaRPr lang="en-US" sz="2100" kern="1200"/>
        </a:p>
      </dsp:txBody>
      <dsp:txXfrm>
        <a:off x="40780" y="1371024"/>
        <a:ext cx="6373967" cy="753819"/>
      </dsp:txXfrm>
    </dsp:sp>
    <dsp:sp modelId="{CF46B78A-45DC-4AC9-A089-F4BCD0EB9490}">
      <dsp:nvSpPr>
        <dsp:cNvPr id="0" name=""/>
        <dsp:cNvSpPr/>
      </dsp:nvSpPr>
      <dsp:spPr>
        <a:xfrm>
          <a:off x="0" y="2165624"/>
          <a:ext cx="6455527" cy="1304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4963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IN" sz="1600" kern="1200" dirty="0"/>
            <a:t>medication history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IN" sz="1600" kern="1200" dirty="0"/>
            <a:t>day and time of last bowel movement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IN" sz="1600" kern="1200"/>
            <a:t>consistency of stool</a:t>
          </a:r>
          <a:endParaRPr lang="en-US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IN" sz="1600" kern="1200" dirty="0"/>
            <a:t>associated symptoms ( rectal urgency, rectal pain, fullness or pressure, abdominal distention).</a:t>
          </a:r>
          <a:endParaRPr lang="en-US" sz="1600" kern="1200" dirty="0"/>
        </a:p>
      </dsp:txBody>
      <dsp:txXfrm>
        <a:off x="0" y="2165624"/>
        <a:ext cx="6455527" cy="1304100"/>
      </dsp:txXfrm>
    </dsp:sp>
    <dsp:sp modelId="{BA71934F-3767-4D7B-AED2-012A041ABA05}">
      <dsp:nvSpPr>
        <dsp:cNvPr id="0" name=""/>
        <dsp:cNvSpPr/>
      </dsp:nvSpPr>
      <dsp:spPr>
        <a:xfrm>
          <a:off x="0" y="3469725"/>
          <a:ext cx="6455527" cy="835379"/>
        </a:xfrm>
        <a:prstGeom prst="roundRect">
          <a:avLst/>
        </a:prstGeom>
        <a:solidFill>
          <a:schemeClr val="accent2">
            <a:hueOff val="1002454"/>
            <a:satOff val="-543"/>
            <a:lumOff val="823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100" kern="1200"/>
            <a:t>Physical examination </a:t>
          </a:r>
          <a:endParaRPr lang="en-US" sz="2100" kern="1200"/>
        </a:p>
      </dsp:txBody>
      <dsp:txXfrm>
        <a:off x="40780" y="3510505"/>
        <a:ext cx="6373967" cy="753819"/>
      </dsp:txXfrm>
    </dsp:sp>
    <dsp:sp modelId="{5D4E499B-CC69-44A2-8A38-94FC7FAF0B35}">
      <dsp:nvSpPr>
        <dsp:cNvPr id="0" name=""/>
        <dsp:cNvSpPr/>
      </dsp:nvSpPr>
      <dsp:spPr>
        <a:xfrm>
          <a:off x="0" y="4305105"/>
          <a:ext cx="6455527" cy="8259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4963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IN" sz="1600" kern="1200"/>
            <a:t>Rectal examination can reveal</a:t>
          </a:r>
          <a:endParaRPr lang="en-US" sz="1600" kern="120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IN" sz="1600" kern="1200"/>
            <a:t>Faecal impaction, or</a:t>
          </a:r>
          <a:endParaRPr lang="en-US" sz="1600" kern="120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IN" sz="1600" kern="1200"/>
            <a:t>An  empty rectum (suggestive of bowel obstruction)</a:t>
          </a:r>
          <a:endParaRPr lang="en-US" sz="1600" kern="1200"/>
        </a:p>
      </dsp:txBody>
      <dsp:txXfrm>
        <a:off x="0" y="4305105"/>
        <a:ext cx="6455527" cy="825930"/>
      </dsp:txXfrm>
    </dsp:sp>
    <dsp:sp modelId="{F25D0B78-5C6B-4955-B9DA-E4A88E19805B}">
      <dsp:nvSpPr>
        <dsp:cNvPr id="0" name=""/>
        <dsp:cNvSpPr/>
      </dsp:nvSpPr>
      <dsp:spPr>
        <a:xfrm>
          <a:off x="0" y="5131035"/>
          <a:ext cx="6455527" cy="835379"/>
        </a:xfrm>
        <a:prstGeom prst="roundRect">
          <a:avLst/>
        </a:prstGeom>
        <a:solidFill>
          <a:schemeClr val="accent2">
            <a:hueOff val="1503680"/>
            <a:satOff val="-815"/>
            <a:lumOff val="123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100" kern="1200"/>
            <a:t>Radiological imaging of the abdomen and pelvis if bowel obstruction is suspected.</a:t>
          </a:r>
          <a:endParaRPr lang="en-US" sz="2100" kern="1200"/>
        </a:p>
      </dsp:txBody>
      <dsp:txXfrm>
        <a:off x="40780" y="5171815"/>
        <a:ext cx="6373967" cy="7538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35AC23-2501-41A1-BB96-08D74FA19BDA}">
      <dsp:nvSpPr>
        <dsp:cNvPr id="0" name=""/>
        <dsp:cNvSpPr/>
      </dsp:nvSpPr>
      <dsp:spPr>
        <a:xfrm>
          <a:off x="0" y="343442"/>
          <a:ext cx="6185016" cy="9945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500" kern="1200"/>
            <a:t>Disscontinue any medications that cause constipation and can be safely stopped.</a:t>
          </a:r>
          <a:endParaRPr lang="en-US" sz="2500" kern="1200"/>
        </a:p>
      </dsp:txBody>
      <dsp:txXfrm>
        <a:off x="48547" y="391989"/>
        <a:ext cx="6087922" cy="897406"/>
      </dsp:txXfrm>
    </dsp:sp>
    <dsp:sp modelId="{834CBB34-798A-49A5-AD8A-F3DAD7AF7C66}">
      <dsp:nvSpPr>
        <dsp:cNvPr id="0" name=""/>
        <dsp:cNvSpPr/>
      </dsp:nvSpPr>
      <dsp:spPr>
        <a:xfrm>
          <a:off x="0" y="1409942"/>
          <a:ext cx="6185016" cy="994500"/>
        </a:xfrm>
        <a:prstGeom prst="roundRect">
          <a:avLst/>
        </a:prstGeom>
        <a:solidFill>
          <a:schemeClr val="accent2">
            <a:hueOff val="751840"/>
            <a:satOff val="-408"/>
            <a:lumOff val="61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500" kern="1200"/>
            <a:t>Laxatives </a:t>
          </a:r>
          <a:endParaRPr lang="en-US" sz="2500" kern="1200"/>
        </a:p>
      </dsp:txBody>
      <dsp:txXfrm>
        <a:off x="48547" y="1458489"/>
        <a:ext cx="6087922" cy="897406"/>
      </dsp:txXfrm>
    </dsp:sp>
    <dsp:sp modelId="{C7824495-0B49-42CB-8BAA-D719FCA214AE}">
      <dsp:nvSpPr>
        <dsp:cNvPr id="0" name=""/>
        <dsp:cNvSpPr/>
      </dsp:nvSpPr>
      <dsp:spPr>
        <a:xfrm>
          <a:off x="0" y="2404442"/>
          <a:ext cx="6185016" cy="1914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6374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IN" sz="2000" kern="1200" dirty="0"/>
            <a:t>Stimulant laxatives (Senna/ Bisacodyl)  act in 6-8 hours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IN" sz="2000" kern="1200" dirty="0"/>
            <a:t>Osmotic laxatives</a:t>
          </a:r>
          <a:endParaRPr lang="en-US" sz="2000" kern="1200" dirty="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IN" sz="2000" kern="1200" dirty="0"/>
            <a:t>Lactulose: 1-2 days to act. </a:t>
          </a:r>
          <a:endParaRPr lang="en-US" sz="2000" kern="1200" dirty="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IN" sz="2000" kern="1200" dirty="0"/>
            <a:t>Polyethene glycol acts  quicker ( 0.5-1 hour) , more palatable </a:t>
          </a:r>
          <a:endParaRPr lang="en-US" sz="2000" kern="1200" dirty="0"/>
        </a:p>
      </dsp:txBody>
      <dsp:txXfrm>
        <a:off x="0" y="2404442"/>
        <a:ext cx="6185016" cy="1914750"/>
      </dsp:txXfrm>
    </dsp:sp>
    <dsp:sp modelId="{8A99D611-27FD-4C57-BDF4-A200835EA9B6}">
      <dsp:nvSpPr>
        <dsp:cNvPr id="0" name=""/>
        <dsp:cNvSpPr/>
      </dsp:nvSpPr>
      <dsp:spPr>
        <a:xfrm>
          <a:off x="0" y="4319193"/>
          <a:ext cx="6185016" cy="994500"/>
        </a:xfrm>
        <a:prstGeom prst="roundRect">
          <a:avLst/>
        </a:prstGeom>
        <a:solidFill>
          <a:schemeClr val="accent2">
            <a:hueOff val="1503680"/>
            <a:satOff val="-815"/>
            <a:lumOff val="123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500" b="0" i="0" kern="1200" baseline="0" dirty="0"/>
            <a:t>Rectal-based interventions</a:t>
          </a:r>
          <a:endParaRPr lang="en-US" sz="2500" kern="1200" dirty="0"/>
        </a:p>
      </dsp:txBody>
      <dsp:txXfrm>
        <a:off x="48547" y="4367740"/>
        <a:ext cx="6087922" cy="897406"/>
      </dsp:txXfrm>
    </dsp:sp>
    <dsp:sp modelId="{97130B21-E079-43EC-B535-1284FACDE221}">
      <dsp:nvSpPr>
        <dsp:cNvPr id="0" name=""/>
        <dsp:cNvSpPr/>
      </dsp:nvSpPr>
      <dsp:spPr>
        <a:xfrm>
          <a:off x="0" y="5313692"/>
          <a:ext cx="6185016" cy="621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6374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IN" sz="2000" b="0" i="0" kern="1200" baseline="0"/>
            <a:t>Enemas /  suppositories helpful in patients with a prolonged constipation, </a:t>
          </a:r>
          <a:endParaRPr lang="en-US" sz="2000" kern="1200"/>
        </a:p>
      </dsp:txBody>
      <dsp:txXfrm>
        <a:off x="0" y="5313692"/>
        <a:ext cx="6185016" cy="621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D284A420-F50C-4C2C-B88E-E6F4EF504B6E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93A6D2E-5228-4998-9E24-EFCCA024675E}"/>
              </a:ext>
            </a:extLst>
          </p:cNvPr>
          <p:cNvSpPr/>
          <p:nvPr/>
        </p:nvSpPr>
        <p:spPr>
          <a:xfrm>
            <a:off x="0" y="-2"/>
            <a:ext cx="12188952" cy="3567547"/>
          </a:xfrm>
          <a:prstGeom prst="rect">
            <a:avLst/>
          </a:prstGeom>
          <a:ln>
            <a:noFill/>
          </a:ln>
          <a:effectLst>
            <a:outerShdw blurRad="228600" dist="152400" dir="5460000" sx="95000" sy="95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9D878C-9930-44AF-AE18-FCA0DAE10D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1802" y="852055"/>
            <a:ext cx="10380572" cy="2581463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82D608-1F8D-47BB-B595-43B7BEACA9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1802" y="3754582"/>
            <a:ext cx="10380572" cy="2244436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D3C1DA-DAC9-422B-9450-54A7E03B3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1EE12-F28E-4B03-A404-A8FCAE0F6316}" type="datetime1">
              <a:rPr lang="en-US" smtClean="0"/>
              <a:t>12/23/2022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9A2B9-3E23-4C08-A5CE-698861210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12E61E-26F7-4369-8F2F-6D3CDF644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ADB48DB-8E25-4F2F-8C02-5B793937255F}"/>
              </a:ext>
            </a:extLst>
          </p:cNvPr>
          <p:cNvCxnSpPr>
            <a:cxnSpLocks/>
          </p:cNvCxnSpPr>
          <p:nvPr/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32BA7E3-7313-49C8-A245-A85BDEB13EB3}"/>
              </a:ext>
            </a:extLst>
          </p:cNvPr>
          <p:cNvCxnSpPr>
            <a:cxnSpLocks/>
          </p:cNvCxnSpPr>
          <p:nvPr/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0203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F69F7-12D5-40F0-88F0-33D60AEB0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5BB511-E79D-41D8-AF91-14A5C803FC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705DFA-4DAF-4B30-8032-503081AEA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B8189-0D9C-48A6-9FA3-862227B094CE}" type="datetime1">
              <a:rPr lang="en-US" smtClean="0"/>
              <a:t>12/23/2022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34FBF5-16C0-46A0-916A-4910C1B61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626EA6-7E48-454C-887A-0EF3356F9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09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A312BAB-A07B-4FEA-8EB5-A7BD8B24C6D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245A432-7E52-48B5-A8BB-13EED592E35A}"/>
              </a:ext>
            </a:extLst>
          </p:cNvPr>
          <p:cNvSpPr/>
          <p:nvPr/>
        </p:nvSpPr>
        <p:spPr>
          <a:xfrm>
            <a:off x="7813964" y="0"/>
            <a:ext cx="4378036" cy="6858000"/>
          </a:xfrm>
          <a:prstGeom prst="rect">
            <a:avLst/>
          </a:prstGeom>
          <a:ln>
            <a:noFill/>
          </a:ln>
          <a:effectLst>
            <a:outerShdw blurRad="254000" dist="152400" dir="10680000" sx="95000" sy="95000" algn="t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56288B6-16BD-4DEE-9187-C78963ED1D8A}"/>
              </a:ext>
            </a:extLst>
          </p:cNvPr>
          <p:cNvCxnSpPr>
            <a:cxnSpLocks/>
          </p:cNvCxnSpPr>
          <p:nvPr/>
        </p:nvCxnSpPr>
        <p:spPr>
          <a:xfrm rot="16200000" flipH="1">
            <a:off x="10361537" y="120772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259F7B-ED77-4251-A424-93712C6F57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139544" y="872836"/>
            <a:ext cx="2521527" cy="5119256"/>
          </a:xfrm>
        </p:spPr>
        <p:txBody>
          <a:bodyPr vert="eaVert"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295692-9BD0-4EB9-B344-9A6945DB0B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56746" y="872836"/>
            <a:ext cx="6634169" cy="51192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128527-7CED-4CF3-A260-649685D2E6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9184" y="6236208"/>
            <a:ext cx="3037459" cy="365125"/>
          </a:xfrm>
        </p:spPr>
        <p:txBody>
          <a:bodyPr/>
          <a:lstStyle/>
          <a:p>
            <a:fld id="{26ADDCAE-6443-42C3-9C19-F95985500186}" type="datetime1">
              <a:rPr lang="en-US" smtClean="0"/>
              <a:t>12/23/2022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517F65-E517-4B50-B559-FD7D59F3E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9184" y="237744"/>
            <a:ext cx="35814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ED40B7-46EE-49D9-BE89-7E101F80A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2840" y="237744"/>
            <a:ext cx="756746" cy="365760"/>
          </a:xfrm>
        </p:spPr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05031BF-2EA5-4128-B6AF-2D0F5A101095}"/>
              </a:ext>
            </a:extLst>
          </p:cNvPr>
          <p:cNvCxnSpPr>
            <a:cxnSpLocks/>
          </p:cNvCxnSpPr>
          <p:nvPr/>
        </p:nvCxnSpPr>
        <p:spPr>
          <a:xfrm rot="16200000" flipH="1">
            <a:off x="10361537" y="120772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006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62CCA-8D32-44C3-809A-54D0245B8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1" y="858982"/>
            <a:ext cx="10380573" cy="143227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689041-349C-49F8-B155-6F5862873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799" y="2750126"/>
            <a:ext cx="10381205" cy="32617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35E088-72B1-425B-B53B-81B134826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799E-EB8E-4038-8063-81BB57C732D4}" type="datetime1">
              <a:rPr lang="en-US" smtClean="0"/>
              <a:t>12/23/2022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180451-8BF9-48B2-8E6A-9E15C8335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68196E-3A76-4417-BFD8-4400D16E0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667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CFB183B-99B9-4420-AB2D-07056851052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76DF62B9-1876-4EEB-929D-B46F98265E34}"/>
              </a:ext>
            </a:extLst>
          </p:cNvPr>
          <p:cNvSpPr/>
          <p:nvPr/>
        </p:nvSpPr>
        <p:spPr>
          <a:xfrm>
            <a:off x="0" y="-2"/>
            <a:ext cx="12192000" cy="3862064"/>
          </a:xfrm>
          <a:prstGeom prst="rect">
            <a:avLst/>
          </a:prstGeom>
          <a:ln>
            <a:noFill/>
          </a:ln>
          <a:effectLst>
            <a:outerShdw blurRad="203200" dist="127000" dir="5460000" sx="96000" sy="96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5F0E4DD-839A-4BD2-B5FA-FF319E87D037}"/>
              </a:ext>
            </a:extLst>
          </p:cNvPr>
          <p:cNvCxnSpPr>
            <a:cxnSpLocks/>
          </p:cNvCxnSpPr>
          <p:nvPr/>
        </p:nvCxnSpPr>
        <p:spPr>
          <a:xfrm>
            <a:off x="11668155" y="852056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7692C2FB-E558-4132-AAF5-EFCED0144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1" y="852056"/>
            <a:ext cx="10380572" cy="2576944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A20424-DA4E-467F-AC0A-D44192A54F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1797" y="4202832"/>
            <a:ext cx="10395116" cy="178926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B39F9C-ADA9-4225-9D74-193A8894ED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2481" y="6236208"/>
            <a:ext cx="3037459" cy="365125"/>
          </a:xfrm>
        </p:spPr>
        <p:txBody>
          <a:bodyPr/>
          <a:lstStyle/>
          <a:p>
            <a:fld id="{217A73C3-B243-44D3-809D-EF8FDFBD85D4}" type="datetime1">
              <a:rPr lang="en-US" smtClean="0"/>
              <a:t>12/23/2022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057DEC-B96B-4D69-8B62-5156FDA6D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2481" y="237744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BF4AC1-9934-43DC-B9AC-322612A74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89782" y="237744"/>
            <a:ext cx="756746" cy="365760"/>
          </a:xfrm>
        </p:spPr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CBDA60A-39CD-41D4-8AE5-0FB7FD78559C}"/>
              </a:ext>
            </a:extLst>
          </p:cNvPr>
          <p:cNvCxnSpPr>
            <a:cxnSpLocks/>
          </p:cNvCxnSpPr>
          <p:nvPr/>
        </p:nvCxnSpPr>
        <p:spPr>
          <a:xfrm>
            <a:off x="11668155" y="852056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5687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CAF84-4A19-4D9A-9B82-46BCBED4F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1" y="858982"/>
            <a:ext cx="10380573" cy="143227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373DD-26AC-4E69-A17C-538D9C7C68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1800" y="2833255"/>
            <a:ext cx="5045281" cy="3165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D30C23-A75F-45DF-BCCF-760C533AC7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7092" y="2833255"/>
            <a:ext cx="5045281" cy="3165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2C3974-73EC-4F1B-9E92-0E279ABEE5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2481" y="6236208"/>
            <a:ext cx="3037459" cy="365125"/>
          </a:xfrm>
        </p:spPr>
        <p:txBody>
          <a:bodyPr/>
          <a:lstStyle/>
          <a:p>
            <a:fld id="{C9B6D3E3-28E2-4380-A113-67698215C5F8}" type="datetime1">
              <a:rPr lang="en-US" smtClean="0"/>
              <a:t>12/23/2022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0B3F2-3F28-42A3-9701-A6F01F1B1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2481" y="237744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E7A2FC-50E7-4972-9F28-E3AC4EF93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89782" y="237744"/>
            <a:ext cx="756746" cy="365760"/>
          </a:xfrm>
        </p:spPr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763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65F85-77E6-4F6D-9FFA-5D76201B1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2" y="872836"/>
            <a:ext cx="10380572" cy="14270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6C0DAE-58D1-45D9-9FC4-B0864E332C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1801" y="2713326"/>
            <a:ext cx="5023424" cy="823912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u="none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1E63D7-9812-4EA1-A0A2-14D974311F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1801" y="3706091"/>
            <a:ext cx="5023424" cy="23344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C5055B-04A0-47D3-90ED-135025F857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4211" y="2713326"/>
            <a:ext cx="5048163" cy="823912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u="none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936E6E-8F64-49E6-B57C-86CF92D168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4211" y="3706091"/>
            <a:ext cx="5048163" cy="23344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FFBEAD-2827-40DA-8338-2D691325F1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2481" y="6236208"/>
            <a:ext cx="3037459" cy="365125"/>
          </a:xfrm>
        </p:spPr>
        <p:txBody>
          <a:bodyPr/>
          <a:lstStyle/>
          <a:p>
            <a:fld id="{A9EFCB61-04AD-47C9-BF79-2BD8B9CEC07A}" type="datetime1">
              <a:rPr lang="en-US" smtClean="0"/>
              <a:t>12/23/2022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34B88D-9C6E-4A88-985C-3ED5057A1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2481" y="237744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0B6A32-2D15-425F-B6A9-146AFB5C1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89782" y="237744"/>
            <a:ext cx="756746" cy="365760"/>
          </a:xfrm>
        </p:spPr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522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81B7C-9BD5-4CF8-BAEB-A6CB78DA2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85F1D3-3353-4FC6-8854-51B0BFFD6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35E0C-D585-492F-8146-7493F4086301}" type="datetime1">
              <a:rPr lang="en-US" smtClean="0"/>
              <a:t>12/23/2022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226CE6-6BEB-46DB-BD4B-9B8AE89A1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81BCCC-8B3F-40B3-91D5-52E53B2AA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105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2C0FBB6-4CCA-4358-9DD5-CDF2173E63C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02559A-671A-4FDE-82C3-1CF8CFCF1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48390-48B5-49AB-B019-A7C8FB8C31F6}" type="datetime1">
              <a:rPr lang="en-US" smtClean="0"/>
              <a:t>12/23/2022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A14275-250D-437E-BAF1-5BB3CDE64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D93BDE-2A52-4AA7-B222-0F25570EB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E6B771E-DDF7-430C-9462-BA1D3742C84E}"/>
              </a:ext>
            </a:extLst>
          </p:cNvPr>
          <p:cNvCxnSpPr>
            <a:cxnSpLocks/>
          </p:cNvCxnSpPr>
          <p:nvPr/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354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DF9A0B00-F6ED-4C3A-97DC-C2AF9D62EE8B}"/>
              </a:ext>
            </a:extLst>
          </p:cNvPr>
          <p:cNvSpPr/>
          <p:nvPr/>
        </p:nvSpPr>
        <p:spPr>
          <a:xfrm>
            <a:off x="79067" y="0"/>
            <a:ext cx="4998624" cy="6858000"/>
          </a:xfrm>
          <a:prstGeom prst="rect">
            <a:avLst/>
          </a:prstGeom>
          <a:ln>
            <a:noFill/>
          </a:ln>
          <a:effectLst>
            <a:outerShdw blurRad="228600" dist="114300" dir="21540000" sx="96000" sy="96000" algn="t" rotWithShape="0">
              <a:srgbClr val="000000">
                <a:alpha val="1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3" name="Rectangle 122">
            <a:extLst>
              <a:ext uri="{FF2B5EF4-FFF2-40B4-BE49-F238E27FC236}">
                <a16:creationId xmlns:a16="http://schemas.microsoft.com/office/drawing/2014/main" id="{3B025FD9-B9EF-4F5C-B67D-3485253B7A6A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7F545CD-A200-4C66-BF9A-9B839D0CE648}"/>
              </a:ext>
            </a:extLst>
          </p:cNvPr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ln>
            <a:noFill/>
          </a:ln>
          <a:effectLst>
            <a:outerShdw blurRad="228600" dist="152400" dir="21540000" sx="96000" sy="96000" algn="t" rotWithShape="0">
              <a:srgbClr val="000000">
                <a:alpha val="1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110916-EEE9-418C-B24A-EC09A6D22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537" y="872836"/>
            <a:ext cx="4560525" cy="2281050"/>
          </a:xfrm>
        </p:spPr>
        <p:txBody>
          <a:bodyPr anchor="b"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C3A0F4-FD98-409E-B41A-5F4352C6A8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1781" y="872837"/>
            <a:ext cx="4520593" cy="5140036"/>
          </a:xfrm>
        </p:spPr>
        <p:txBody>
          <a:bodyPr>
            <a:normAutofit/>
          </a:bodyPr>
          <a:lstStyle>
            <a:lvl1pPr algn="l">
              <a:defRPr sz="2800"/>
            </a:lvl1pPr>
            <a:lvl2pPr algn="l">
              <a:defRPr sz="2400"/>
            </a:lvl2pPr>
            <a:lvl3pPr algn="l">
              <a:defRPr sz="2000"/>
            </a:lvl3pPr>
            <a:lvl4pPr algn="l">
              <a:defRPr sz="1800"/>
            </a:lvl4pPr>
            <a:lvl5pPr algn="l"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FABF6F-6E7C-4B3F-B205-09361DA589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0537" y="3442854"/>
            <a:ext cx="4560525" cy="2576945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25198D-8500-4277-AA5D-3C3D8FDDCF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9184" y="6236208"/>
            <a:ext cx="3037459" cy="365125"/>
          </a:xfrm>
        </p:spPr>
        <p:txBody>
          <a:bodyPr/>
          <a:lstStyle/>
          <a:p>
            <a:fld id="{962E767E-8A14-4E70-91B9-2101CBC4D7BD}" type="datetime1">
              <a:rPr lang="en-US" smtClean="0"/>
              <a:t>12/23/2022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8D219F-027A-4632-9FB0-BD098D569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9184" y="237744"/>
            <a:ext cx="3792532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30C82B-C7DC-434D-8768-DE9D11767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2840" y="237744"/>
            <a:ext cx="756746" cy="365760"/>
          </a:xfrm>
        </p:spPr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A8CCC603-9605-46C8-9034-8DAE6AC40DD9}"/>
              </a:ext>
            </a:extLst>
          </p:cNvPr>
          <p:cNvCxnSpPr>
            <a:cxnSpLocks/>
          </p:cNvCxnSpPr>
          <p:nvPr/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CBBF1D9-8F8F-45A3-BDB4-952D0FB20A4D}"/>
              </a:ext>
            </a:extLst>
          </p:cNvPr>
          <p:cNvCxnSpPr>
            <a:cxnSpLocks/>
          </p:cNvCxnSpPr>
          <p:nvPr/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2205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CBEB8797-B080-41A6-B14E-8DC7F0F27E4E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C6C7272-A552-46B3-992F-F5ADD5AA2443}"/>
              </a:ext>
            </a:extLst>
          </p:cNvPr>
          <p:cNvSpPr/>
          <p:nvPr/>
        </p:nvSpPr>
        <p:spPr>
          <a:xfrm>
            <a:off x="-1" y="0"/>
            <a:ext cx="6087677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28600" dist="152400" dir="21540000" sx="96000" sy="96000" algn="t" rotWithShape="0">
              <a:srgbClr val="000000">
                <a:alpha val="1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5F6AD1-1E6C-46AF-8431-6627180FF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733" y="858981"/>
            <a:ext cx="4556749" cy="2281052"/>
          </a:xfrm>
        </p:spPr>
        <p:txBody>
          <a:bodyPr anchor="b"/>
          <a:lstStyle>
            <a:lvl1pPr>
              <a:def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8A91F9-760E-4CF4-8A03-FA1482C35E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559826" y="865909"/>
            <a:ext cx="4582548" cy="512618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49A9D5-BA6E-4C4A-88A0-5BB86958B8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8733" y="3429000"/>
            <a:ext cx="4556749" cy="2590800"/>
          </a:xfrm>
        </p:spPr>
        <p:txBody>
          <a:bodyPr/>
          <a:lstStyle>
            <a:lvl1pPr marL="0" indent="0"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56899E-70A1-4EFB-87EC-6C4F3BC036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9184" y="6236208"/>
            <a:ext cx="3037459" cy="365125"/>
          </a:xfrm>
        </p:spPr>
        <p:txBody>
          <a:bodyPr/>
          <a:lstStyle/>
          <a:p>
            <a:fld id="{01AF0C4B-5A4A-45CA-ABEC-10F107160D33}" type="datetime1">
              <a:rPr lang="en-US" smtClean="0"/>
              <a:t>12/23/2022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C34B05-4931-4BC8-BD43-9E6B944B3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9184" y="237744"/>
            <a:ext cx="41148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ABE5D-7EA4-4D33-B23E-52E640CBF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2840" y="237744"/>
            <a:ext cx="756746" cy="365760"/>
          </a:xfrm>
        </p:spPr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DF0DB5EA-94EC-4DB5-B8E5-B454005C1552}"/>
              </a:ext>
            </a:extLst>
          </p:cNvPr>
          <p:cNvCxnSpPr>
            <a:cxnSpLocks/>
          </p:cNvCxnSpPr>
          <p:nvPr/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699FF82-B951-46E6-AEA7-0993C867FB6D}"/>
              </a:ext>
            </a:extLst>
          </p:cNvPr>
          <p:cNvCxnSpPr>
            <a:cxnSpLocks/>
          </p:cNvCxnSpPr>
          <p:nvPr/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9450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38E7D36-B1C9-463C-983F-AEA5810A60D0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B9A221-B33F-47C2-85FF-2C8F363D797B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0E0EF1-7626-4514-9337-271DD661B1EB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65" name="Rectangle 64">
            <a:extLst>
              <a:ext uri="{FF2B5EF4-FFF2-40B4-BE49-F238E27FC236}">
                <a16:creationId xmlns:a16="http://schemas.microsoft.com/office/drawing/2014/main" id="{5F0B1492-9A00-4F80-8771-0BB2C2C4353C}"/>
              </a:ext>
            </a:extLst>
          </p:cNvPr>
          <p:cNvSpPr/>
          <p:nvPr/>
        </p:nvSpPr>
        <p:spPr>
          <a:xfrm>
            <a:off x="0" y="-2"/>
            <a:ext cx="12188952" cy="2544415"/>
          </a:xfrm>
          <a:prstGeom prst="rect">
            <a:avLst/>
          </a:prstGeom>
          <a:ln>
            <a:noFill/>
          </a:ln>
          <a:effectLst>
            <a:outerShdw blurRad="190500" dist="127000" dir="5460000" sx="94000" sy="94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462805-4F8E-44FE-905C-2C3F1A2B3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1" y="858982"/>
            <a:ext cx="10380573" cy="14322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45021C-0380-49AA-ADA1-A8B473FBF5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1799" y="2750126"/>
            <a:ext cx="10381205" cy="32617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7A2409-F298-40BF-BFAC-65A3E71D29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32481" y="624007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6989806E-8E94-473C-AEE7-BE6F15F85533}" type="datetime1">
              <a:rPr lang="en-US" smtClean="0"/>
              <a:t>12/23/2022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4799D8-4DBF-4BB2-8D2B-65592ADC90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81" y="23619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99666-11C3-48A1-966C-439EBF9D9A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89782" y="235881"/>
            <a:ext cx="756746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1400" b="1" kern="1200" smtClean="0">
                <a:solidFill>
                  <a:schemeClr val="tx1"/>
                </a:solidFill>
                <a:latin typeface="Bierstadt" panose="020B0504020202020204" pitchFamily="34" charset="0"/>
                <a:ea typeface="+mn-ea"/>
                <a:cs typeface="+mn-cs"/>
              </a:defRPr>
            </a:lvl1pPr>
          </a:lstStyle>
          <a:p>
            <a:fld id="{B4A918BC-4D43-4B42-B3C0-E7EBE25E6AF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7FAC7B62-8ACC-41ED-80AB-8D1CDF38B9E4}"/>
              </a:ext>
            </a:extLst>
          </p:cNvPr>
          <p:cNvCxnSpPr>
            <a:cxnSpLocks/>
          </p:cNvCxnSpPr>
          <p:nvPr/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45FF525-9A83-4625-99D9-B267BDE077E7}"/>
              </a:ext>
            </a:extLst>
          </p:cNvPr>
          <p:cNvCxnSpPr>
            <a:cxnSpLocks/>
          </p:cNvCxnSpPr>
          <p:nvPr/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1915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1" r:id="rId6"/>
    <p:sldLayoutId id="2147483727" r:id="rId7"/>
    <p:sldLayoutId id="2147483728" r:id="rId8"/>
    <p:sldLayoutId id="2147483729" r:id="rId9"/>
    <p:sldLayoutId id="2147483730" r:id="rId10"/>
    <p:sldLayoutId id="2147483732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None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Slide Background">
            <a:extLst>
              <a:ext uri="{FF2B5EF4-FFF2-40B4-BE49-F238E27FC236}">
                <a16:creationId xmlns:a16="http://schemas.microsoft.com/office/drawing/2014/main" id="{B2982DBE-6420-45BB-8DFB-E034CF15E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44417AC2-9FD3-0714-DC5D-B5827D9E748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0666" b="-1"/>
          <a:stretch/>
        </p:blipFill>
        <p:spPr>
          <a:xfrm>
            <a:off x="20" y="1"/>
            <a:ext cx="12191979" cy="6857998"/>
          </a:xfrm>
          <a:prstGeom prst="rect">
            <a:avLst/>
          </a:prstGeom>
          <a:effectLst>
            <a:outerShdw blurRad="596900" dist="330200" dir="8820000" sx="87000" sy="87000" algn="ctr" rotWithShape="0">
              <a:srgbClr val="000000">
                <a:alpha val="29000"/>
              </a:srgbClr>
            </a:outerShdw>
          </a:effectLst>
        </p:spPr>
      </p:pic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86247B4D-AF5F-47E0-A726-02F7414ACF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236306" cy="6858000"/>
          </a:xfrm>
          <a:prstGeom prst="rect">
            <a:avLst/>
          </a:prstGeom>
          <a:ln>
            <a:noFill/>
          </a:ln>
          <a:effectLst>
            <a:outerShdw blurRad="596900" dist="330200" dir="8820000" sx="87000" sy="87000" algn="t" rotWithShape="0">
              <a:srgbClr val="000000">
                <a:alpha val="2666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3439D6-1EED-B49F-9B10-F29F056FC4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3024" y="3487257"/>
            <a:ext cx="3111191" cy="2620378"/>
          </a:xfrm>
        </p:spPr>
        <p:txBody>
          <a:bodyPr anchor="ctr">
            <a:normAutofit/>
          </a:bodyPr>
          <a:lstStyle/>
          <a:p>
            <a:r>
              <a:rPr lang="en-IN" sz="4000" dirty="0"/>
              <a:t>Constipation</a:t>
            </a:r>
            <a:r>
              <a:rPr lang="en-IN" sz="3300" dirty="0"/>
              <a:t> </a:t>
            </a:r>
            <a:r>
              <a:rPr lang="en-IN" sz="2400" dirty="0"/>
              <a:t>(15 minutes )</a:t>
            </a:r>
            <a:endParaRPr lang="en-IN" sz="3300" dirty="0"/>
          </a:p>
        </p:txBody>
      </p: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F489C2E0-4895-4B72-85EA-7EE9FAFFDC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3236304" cy="3096976"/>
          </a:xfrm>
          <a:prstGeom prst="rect">
            <a:avLst/>
          </a:prstGeom>
          <a:ln>
            <a:noFill/>
          </a:ln>
          <a:effectLst>
            <a:outerShdw blurRad="317500" dist="165100" dir="5460000" sx="92000" sy="92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D54A1C44-5D65-485E-98E5-2F7C9A431C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2375" y="0"/>
            <a:ext cx="105156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dist="76200" dir="5700000" sx="95000" sy="95000" algn="t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2BB9DAB-99B4-4825-ACDD-48118C4F5B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9111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Slide Background">
            <a:extLst>
              <a:ext uri="{FF2B5EF4-FFF2-40B4-BE49-F238E27FC236}">
                <a16:creationId xmlns:a16="http://schemas.microsoft.com/office/drawing/2014/main" id="{C34B1ED3-4FB0-433F-BDED-442EC2ADC7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nt">
            <a:extLst>
              <a:ext uri="{FF2B5EF4-FFF2-40B4-BE49-F238E27FC236}">
                <a16:creationId xmlns:a16="http://schemas.microsoft.com/office/drawing/2014/main" id="{2CF6FAD6-46FE-4ABF-924F-40AEEAE597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8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8" name="Rectangle 11">
            <a:extLst>
              <a:ext uri="{FF2B5EF4-FFF2-40B4-BE49-F238E27FC236}">
                <a16:creationId xmlns:a16="http://schemas.microsoft.com/office/drawing/2014/main" id="{B9D38F80-A0D0-4062-8B61-16440AC9D8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46797" y="0"/>
            <a:ext cx="6845203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E335820B-3A29-42C5-AA8D-10ECA43CD9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228480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54000" dist="127000" dir="5460000" sx="90000" sy="90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D2C47A-95CB-B30A-147B-7F8CB6FAB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1" y="858983"/>
            <a:ext cx="9906799" cy="1161594"/>
          </a:xfrm>
        </p:spPr>
        <p:txBody>
          <a:bodyPr>
            <a:normAutofit/>
          </a:bodyPr>
          <a:lstStyle/>
          <a:p>
            <a:r>
              <a:rPr lang="en-IN" dirty="0"/>
              <a:t>Activity </a:t>
            </a:r>
            <a:r>
              <a:rPr lang="en-IN" sz="3600" i="1" dirty="0"/>
              <a:t>( 5 minutes)</a:t>
            </a:r>
            <a:endParaRPr lang="en-IN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A0C9DF-7F59-994F-B64D-3B3D0A31B4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3750" y="2638498"/>
            <a:ext cx="5800558" cy="3601581"/>
          </a:xfrm>
        </p:spPr>
        <p:txBody>
          <a:bodyPr anchor="ctr">
            <a:normAutofit/>
          </a:bodyPr>
          <a:lstStyle/>
          <a:p>
            <a:r>
              <a:rPr lang="en-US" sz="3200" dirty="0"/>
              <a:t>Name the laxatives available in the region, including local traditional medicine. </a:t>
            </a:r>
          </a:p>
          <a:p>
            <a:r>
              <a:rPr lang="en-US" sz="2800" i="1" dirty="0"/>
              <a:t>Post your responses in the chat box</a:t>
            </a:r>
            <a:endParaRPr lang="en-IN" sz="2800" i="1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58B1629-F209-47B0-BA59-6BD937DBB0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411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Slide Background">
            <a:extLst>
              <a:ext uri="{FF2B5EF4-FFF2-40B4-BE49-F238E27FC236}">
                <a16:creationId xmlns:a16="http://schemas.microsoft.com/office/drawing/2014/main" id="{413C739D-903B-4C3A-8CD8-B5F604D960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8C8B09-D447-7270-DBA1-0EE9A821E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2" y="709938"/>
            <a:ext cx="4826830" cy="5530141"/>
          </a:xfrm>
        </p:spPr>
        <p:txBody>
          <a:bodyPr>
            <a:normAutofit/>
          </a:bodyPr>
          <a:lstStyle/>
          <a:p>
            <a:r>
              <a:rPr lang="en-IN" dirty="0"/>
              <a:t>Constipation </a:t>
            </a: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3E8FEA2-54EE-4F84-B5DB-A055A7D805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14433" y="0"/>
            <a:ext cx="4826830" cy="6858000"/>
          </a:xfrm>
          <a:prstGeom prst="rect">
            <a:avLst/>
          </a:prstGeom>
          <a:ln>
            <a:noFill/>
          </a:ln>
          <a:effectLst>
            <a:outerShdw blurRad="635000" dist="254000" dir="5460000" sx="90000" sy="90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73A240-900C-68AE-4E53-6ECB3B1EDD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2313" y="434898"/>
            <a:ext cx="4293220" cy="5977053"/>
          </a:xfrm>
        </p:spPr>
        <p:txBody>
          <a:bodyPr anchor="ctr">
            <a:normAutofit/>
          </a:bodyPr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Constipation is common in advanced diseases. 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The use of opioid analgesics is the most common cause of constipation in patients with pain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The bedridden, immobile patient is prone to develop constipation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Other possible causes in cancer patients include </a:t>
            </a:r>
          </a:p>
          <a:p>
            <a:pPr marL="5715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Hypercalcemia</a:t>
            </a:r>
          </a:p>
          <a:p>
            <a:pPr marL="5715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Intestinal obstruction </a:t>
            </a:r>
          </a:p>
          <a:p>
            <a:pPr marL="5715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Spinal cord compression</a:t>
            </a:r>
            <a:endParaRPr lang="en-IN" sz="24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58B1629-F209-47B0-BA59-6BD937DBB0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2865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Slide Background">
            <a:extLst>
              <a:ext uri="{FF2B5EF4-FFF2-40B4-BE49-F238E27FC236}">
                <a16:creationId xmlns:a16="http://schemas.microsoft.com/office/drawing/2014/main" id="{9165109B-7036-4613-93D4-579E77F6EF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86C6D7-925F-45B7-9935-43D2536D0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2" y="858982"/>
            <a:ext cx="3451060" cy="5152933"/>
          </a:xfrm>
        </p:spPr>
        <p:txBody>
          <a:bodyPr>
            <a:normAutofit/>
          </a:bodyPr>
          <a:lstStyle/>
          <a:p>
            <a:r>
              <a:rPr lang="en-IN" dirty="0"/>
              <a:t>Diagnosis</a:t>
            </a:r>
          </a:p>
        </p:txBody>
      </p:sp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43E8FEA2-54EE-4F84-B5DB-A055A7D805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36707" y="0"/>
            <a:ext cx="7455294" cy="6858000"/>
          </a:xfrm>
          <a:prstGeom prst="rect">
            <a:avLst/>
          </a:prstGeom>
          <a:ln>
            <a:noFill/>
          </a:ln>
          <a:effectLst>
            <a:outerShdw blurRad="660400" dist="279400" dir="7980000" sx="92000" sy="92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E58B1629-F209-47B0-BA59-6BD937DBB0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Content Placeholder 2">
            <a:extLst>
              <a:ext uri="{FF2B5EF4-FFF2-40B4-BE49-F238E27FC236}">
                <a16:creationId xmlns:a16="http://schemas.microsoft.com/office/drawing/2014/main" id="{D5B8C656-2011-C182-75C3-AFD3B37FC5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3487828"/>
              </p:ext>
            </p:extLst>
          </p:nvPr>
        </p:nvGraphicFramePr>
        <p:xfrm>
          <a:off x="4974663" y="223024"/>
          <a:ext cx="6455527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3266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">
            <a:extLst>
              <a:ext uri="{FF2B5EF4-FFF2-40B4-BE49-F238E27FC236}">
                <a16:creationId xmlns:a16="http://schemas.microsoft.com/office/drawing/2014/main" id="{9165109B-7036-4613-93D4-579E77F6EF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8C16AA-8DB9-DD3F-BAAC-3F993CA6F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2" y="858982"/>
            <a:ext cx="3451060" cy="5152933"/>
          </a:xfrm>
        </p:spPr>
        <p:txBody>
          <a:bodyPr>
            <a:normAutofit/>
          </a:bodyPr>
          <a:lstStyle/>
          <a:p>
            <a:r>
              <a:rPr lang="en-IN" dirty="0"/>
              <a:t>Management of Constipation</a:t>
            </a: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3E8FEA2-54EE-4F84-B5DB-A055A7D805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36707" y="0"/>
            <a:ext cx="7455294" cy="6858000"/>
          </a:xfrm>
          <a:prstGeom prst="rect">
            <a:avLst/>
          </a:prstGeom>
          <a:ln>
            <a:noFill/>
          </a:ln>
          <a:effectLst>
            <a:outerShdw blurRad="660400" dist="279400" dir="7980000" sx="92000" sy="92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58B1629-F209-47B0-BA59-6BD937DBB0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BC94421-24E7-1B01-DFC6-CD4BE907B8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0625114"/>
              </p:ext>
            </p:extLst>
          </p:nvPr>
        </p:nvGraphicFramePr>
        <p:xfrm>
          <a:off x="5088859" y="267630"/>
          <a:ext cx="6185016" cy="6278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06969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Slide Background">
            <a:extLst>
              <a:ext uri="{FF2B5EF4-FFF2-40B4-BE49-F238E27FC236}">
                <a16:creationId xmlns:a16="http://schemas.microsoft.com/office/drawing/2014/main" id="{413C739D-903B-4C3A-8CD8-B5F604D960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A14BD3-E246-C0C1-AE52-20E980433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2" y="709938"/>
            <a:ext cx="4826830" cy="5530141"/>
          </a:xfrm>
        </p:spPr>
        <p:txBody>
          <a:bodyPr>
            <a:normAutofit/>
          </a:bodyPr>
          <a:lstStyle/>
          <a:p>
            <a:r>
              <a:rPr lang="en-IN" dirty="0"/>
              <a:t>Management of Constipation</a:t>
            </a: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3E8FEA2-54EE-4F84-B5DB-A055A7D805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14433" y="0"/>
            <a:ext cx="4826830" cy="6858000"/>
          </a:xfrm>
          <a:prstGeom prst="rect">
            <a:avLst/>
          </a:prstGeom>
          <a:ln>
            <a:noFill/>
          </a:ln>
          <a:effectLst>
            <a:outerShdw blurRad="635000" dist="254000" dir="5460000" sx="90000" sy="90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A38993-97FF-5CA3-9492-7133821CAA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0455" y="709938"/>
            <a:ext cx="4016057" cy="5530141"/>
          </a:xfrm>
        </p:spPr>
        <p:txBody>
          <a:bodyPr anchor="ctr">
            <a:normAutofit/>
          </a:bodyPr>
          <a:lstStyle/>
          <a:p>
            <a:pPr lvl="0">
              <a:spcAft>
                <a:spcPts val="800"/>
              </a:spcAft>
            </a:pP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Kartika" panose="02020503030404060203" pitchFamily="18" charset="0"/>
              </a:rPr>
              <a:t>Attention to</a:t>
            </a:r>
            <a:endParaRPr lang="en-IN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Kartika" panose="02020503030404060203" pitchFamily="18" charset="0"/>
            </a:endParaRPr>
          </a:p>
          <a:p>
            <a:pPr marL="742950" lvl="1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Kartika" panose="02020503030404060203" pitchFamily="18" charset="0"/>
              </a:rPr>
              <a:t>Other symptoms, </a:t>
            </a:r>
            <a:r>
              <a:rPr lang="en-IN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Kartika" panose="02020503030404060203" pitchFamily="18" charset="0"/>
              </a:rPr>
              <a:t>especially pain </a:t>
            </a:r>
          </a:p>
          <a:p>
            <a:pPr marL="742950" lvl="1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Kartika" panose="02020503030404060203" pitchFamily="18" charset="0"/>
              </a:rPr>
              <a:t>Diet ( more fibre)</a:t>
            </a:r>
          </a:p>
          <a:p>
            <a:pPr marL="742950" lvl="1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Kartika" panose="02020503030404060203" pitchFamily="18" charset="0"/>
              </a:rPr>
              <a:t>Increase Fluid intake</a:t>
            </a:r>
          </a:p>
          <a:p>
            <a:pPr marL="742950" lvl="1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Kartika" panose="02020503030404060203" pitchFamily="18" charset="0"/>
              </a:rPr>
              <a:t>Improve mobility</a:t>
            </a:r>
          </a:p>
          <a:p>
            <a:pPr marL="742950" lvl="1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Kartika" panose="02020503030404060203" pitchFamily="18" charset="0"/>
              </a:rPr>
              <a:t>Ensure privacy for toileting</a:t>
            </a:r>
          </a:p>
          <a:p>
            <a:endParaRPr lang="en-IN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58B1629-F209-47B0-BA59-6BD937DBB0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2455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284A420-F50C-4C2C-B88E-E6F4EF504B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893A6D2E-5228-4998-9E24-EFCCA0246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88952" cy="3567547"/>
          </a:xfrm>
          <a:prstGeom prst="rect">
            <a:avLst/>
          </a:prstGeom>
          <a:ln>
            <a:noFill/>
          </a:ln>
          <a:effectLst>
            <a:outerShdw blurRad="228600" dist="152400" dir="5460000" sx="95000" sy="95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ADB48DB-8E25-4F2F-8C02-5B79393725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32BA7E3-7313-49C8-A245-A85BDEB13E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7" name="Slide Background">
            <a:extLst>
              <a:ext uri="{FF2B5EF4-FFF2-40B4-BE49-F238E27FC236}">
                <a16:creationId xmlns:a16="http://schemas.microsoft.com/office/drawing/2014/main" id="{8CD18D5B-64DB-4508-B91E-40E4FF1344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int">
            <a:extLst>
              <a:ext uri="{FF2B5EF4-FFF2-40B4-BE49-F238E27FC236}">
                <a16:creationId xmlns:a16="http://schemas.microsoft.com/office/drawing/2014/main" id="{31B32FD4-BFA0-42A3-A4D3-C725017F4A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A8F55F0F-0BDA-4709-9C1F-4AAF056BA5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1" cy="3583766"/>
          </a:xfrm>
          <a:prstGeom prst="rect">
            <a:avLst/>
          </a:prstGeom>
          <a:ln>
            <a:noFill/>
          </a:ln>
          <a:effectLst>
            <a:outerShdw blurRad="381000" dist="254000" dir="5460000" sx="90000" sy="90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13A48C6C-3CC4-4EE5-A773-EC1EB7F59C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ln>
            <a:noFill/>
          </a:ln>
          <a:effectLst>
            <a:outerShdw blurRad="635000" dist="254000" dir="7260000" sx="90000" sy="90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A00F1EA-EE09-0490-FC8C-0ADE4C46B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2612" y="684603"/>
            <a:ext cx="4565003" cy="555547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/>
              <a:t>Thank you!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0E539276-C648-45DB-8915-C61C238195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9690981"/>
      </p:ext>
    </p:extLst>
  </p:cSld>
  <p:clrMapOvr>
    <a:masterClrMapping/>
  </p:clrMapOvr>
</p:sld>
</file>

<file path=ppt/theme/theme1.xml><?xml version="1.0" encoding="utf-8"?>
<a:theme xmlns:a="http://schemas.openxmlformats.org/drawingml/2006/main" name="BevelVTI">
  <a:themeElements>
    <a:clrScheme name="AnalogousFromRegularSeedRightStep">
      <a:dk1>
        <a:srgbClr val="000000"/>
      </a:dk1>
      <a:lt1>
        <a:srgbClr val="FFFFFF"/>
      </a:lt1>
      <a:dk2>
        <a:srgbClr val="202639"/>
      </a:dk2>
      <a:lt2>
        <a:srgbClr val="E8E2E5"/>
      </a:lt2>
      <a:accent1>
        <a:srgbClr val="2AB674"/>
      </a:accent1>
      <a:accent2>
        <a:srgbClr val="1DB4AC"/>
      </a:accent2>
      <a:accent3>
        <a:srgbClr val="339FDD"/>
      </a:accent3>
      <a:accent4>
        <a:srgbClr val="2146CB"/>
      </a:accent4>
      <a:accent5>
        <a:srgbClr val="5533DD"/>
      </a:accent5>
      <a:accent6>
        <a:srgbClr val="8A21CB"/>
      </a:accent6>
      <a:hlink>
        <a:srgbClr val="BF3F7B"/>
      </a:hlink>
      <a:folHlink>
        <a:srgbClr val="7F7F7F"/>
      </a:folHlink>
    </a:clrScheme>
    <a:fontScheme name="Custom 53">
      <a:majorFont>
        <a:latin typeface="Bierstadt"/>
        <a:ea typeface=""/>
        <a:cs typeface=""/>
      </a:majorFont>
      <a:minorFont>
        <a:latin typeface="Bierstad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velVTI" id="{C9E5F598-602B-46C1-AA16-073CEB959654}" vid="{2AE1FD39-65AD-4D34-93E9-C7019D0ECBA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243</Words>
  <Application>Microsoft Office PowerPoint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Bierstadt</vt:lpstr>
      <vt:lpstr>Calibri</vt:lpstr>
      <vt:lpstr>BevelVTI</vt:lpstr>
      <vt:lpstr>Constipation (15 minutes )</vt:lpstr>
      <vt:lpstr>Activity ( 5 minutes)</vt:lpstr>
      <vt:lpstr>Constipation </vt:lpstr>
      <vt:lpstr>Diagnosis</vt:lpstr>
      <vt:lpstr>Management of Constipation</vt:lpstr>
      <vt:lpstr>Management of Constipation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Constipation</dc:title>
  <dc:creator>Suresh Kumar</dc:creator>
  <cp:lastModifiedBy>Suresh Kumar</cp:lastModifiedBy>
  <cp:revision>1</cp:revision>
  <dcterms:created xsi:type="dcterms:W3CDTF">2022-12-22T19:12:04Z</dcterms:created>
  <dcterms:modified xsi:type="dcterms:W3CDTF">2022-12-22T19:49:49Z</dcterms:modified>
</cp:coreProperties>
</file>